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327" r:id="rId2"/>
    <p:sldId id="1723" r:id="rId3"/>
    <p:sldId id="1738" r:id="rId4"/>
    <p:sldId id="1754" r:id="rId5"/>
    <p:sldId id="1762" r:id="rId6"/>
    <p:sldId id="1755" r:id="rId7"/>
    <p:sldId id="1748" r:id="rId8"/>
    <p:sldId id="1761" r:id="rId9"/>
    <p:sldId id="1757" r:id="rId10"/>
    <p:sldId id="1756" r:id="rId11"/>
    <p:sldId id="1759" r:id="rId12"/>
    <p:sldId id="1758" r:id="rId13"/>
  </p:sldIdLst>
  <p:sldSz cx="9144000" cy="6858000" type="screen4x3"/>
  <p:notesSz cx="7010400" cy="9236075"/>
  <p:defaultTextStyle>
    <a:defPPr>
      <a:defRPr lang="es-ES_trad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ina Horst" initials="" lastIdx="3" clrIdx="0"/>
  <p:cmAuthor id="2" name="Bettina Horst" initials="BH" lastIdx="2" clrIdx="1">
    <p:extLst>
      <p:ext uri="{19B8F6BF-5375-455C-9EA6-DF929625EA0E}">
        <p15:presenceInfo xmlns:p15="http://schemas.microsoft.com/office/powerpoint/2012/main" userId="S-1-5-21-2494552303-4074386079-1788626141-14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1"/>
  </p:normalViewPr>
  <p:slideViewPr>
    <p:cSldViewPr snapToGrid="0" snapToObjects="1">
      <p:cViewPr varScale="1">
        <p:scale>
          <a:sx n="48" d="100"/>
          <a:sy n="48" d="100"/>
        </p:scale>
        <p:origin x="133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1B11FE3-C9BB-B71A-00BE-870BD8FF0B67}"/>
              </a:ext>
            </a:extLst>
          </p:cNvPr>
          <p:cNvSpPr>
            <a:spLocks noGrp="1"/>
          </p:cNvSpPr>
          <p:nvPr>
            <p:ph type="hdr" sz="quarter"/>
          </p:nvPr>
        </p:nvSpPr>
        <p:spPr>
          <a:xfrm>
            <a:off x="0" y="0"/>
            <a:ext cx="3038475" cy="46355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
          </a:p>
        </p:txBody>
      </p:sp>
      <p:sp>
        <p:nvSpPr>
          <p:cNvPr id="3" name="Marcador de fecha 2">
            <a:extLst>
              <a:ext uri="{FF2B5EF4-FFF2-40B4-BE49-F238E27FC236}">
                <a16:creationId xmlns:a16="http://schemas.microsoft.com/office/drawing/2014/main" id="{3D4E24F7-29F5-49F4-53F9-13936090DC31}"/>
              </a:ext>
            </a:extLst>
          </p:cNvPr>
          <p:cNvSpPr>
            <a:spLocks noGrp="1"/>
          </p:cNvSpPr>
          <p:nvPr>
            <p:ph type="dt" idx="1"/>
          </p:nvPr>
        </p:nvSpPr>
        <p:spPr>
          <a:xfrm>
            <a:off x="3970338" y="0"/>
            <a:ext cx="3038475" cy="46355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2EB2C26-71FF-452A-BDBE-C6586A43D7EA}" type="datetimeFigureOut">
              <a:rPr lang="es-ES"/>
              <a:pPr>
                <a:defRPr/>
              </a:pPr>
              <a:t>17/05/2022</a:t>
            </a:fld>
            <a:endParaRPr lang="es-ES"/>
          </a:p>
        </p:txBody>
      </p:sp>
      <p:sp>
        <p:nvSpPr>
          <p:cNvPr id="4" name="Marcador de imagen de diapositiva 3">
            <a:extLst>
              <a:ext uri="{FF2B5EF4-FFF2-40B4-BE49-F238E27FC236}">
                <a16:creationId xmlns:a16="http://schemas.microsoft.com/office/drawing/2014/main" id="{A08D9D7B-0D9F-D943-BAD1-8551930CB533}"/>
              </a:ext>
            </a:extLst>
          </p:cNvPr>
          <p:cNvSpPr>
            <a:spLocks noGrp="1" noRot="1" noChangeAspect="1"/>
          </p:cNvSpPr>
          <p:nvPr>
            <p:ph type="sldImg" idx="2"/>
          </p:nvPr>
        </p:nvSpPr>
        <p:spPr>
          <a:xfrm>
            <a:off x="1427163" y="1155700"/>
            <a:ext cx="4156075" cy="3116263"/>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a:extLst>
              <a:ext uri="{FF2B5EF4-FFF2-40B4-BE49-F238E27FC236}">
                <a16:creationId xmlns:a16="http://schemas.microsoft.com/office/drawing/2014/main" id="{6429ABA3-27FC-005A-D361-D6A82621C2B0}"/>
              </a:ext>
            </a:extLst>
          </p:cNvPr>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a:extLst>
              <a:ext uri="{FF2B5EF4-FFF2-40B4-BE49-F238E27FC236}">
                <a16:creationId xmlns:a16="http://schemas.microsoft.com/office/drawing/2014/main" id="{28B97908-1197-9AE8-7F7B-D91F9CE4BF9F}"/>
              </a:ext>
            </a:extLst>
          </p:cNvPr>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
          </a:p>
        </p:txBody>
      </p:sp>
      <p:sp>
        <p:nvSpPr>
          <p:cNvPr id="7" name="Marcador de número de diapositiva 6">
            <a:extLst>
              <a:ext uri="{FF2B5EF4-FFF2-40B4-BE49-F238E27FC236}">
                <a16:creationId xmlns:a16="http://schemas.microsoft.com/office/drawing/2014/main" id="{35A1101C-49BC-D4D3-0B32-8219CC4E56B0}"/>
              </a:ext>
            </a:extLst>
          </p:cNvPr>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81DAB4F-401F-4666-B8A9-A6FFBF9DF7D0}"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a:extLst>
              <a:ext uri="{FF2B5EF4-FFF2-40B4-BE49-F238E27FC236}">
                <a16:creationId xmlns:a16="http://schemas.microsoft.com/office/drawing/2014/main" id="{8EAA9BB8-9F03-E211-D52E-B289C353C4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a:extLst>
              <a:ext uri="{FF2B5EF4-FFF2-40B4-BE49-F238E27FC236}">
                <a16:creationId xmlns:a16="http://schemas.microsoft.com/office/drawing/2014/main" id="{2BB452D2-E523-C47D-8B7E-4998B206B7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a:p>
        </p:txBody>
      </p:sp>
      <p:sp>
        <p:nvSpPr>
          <p:cNvPr id="15364" name="Marcador de número de diapositiva 3">
            <a:extLst>
              <a:ext uri="{FF2B5EF4-FFF2-40B4-BE49-F238E27FC236}">
                <a16:creationId xmlns:a16="http://schemas.microsoft.com/office/drawing/2014/main" id="{08E58D63-CD4F-6754-DB8D-83661C1321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C5753B-F475-4AEF-93C8-192B9320B2F4}" type="slidenum">
              <a:rPr lang="es-ES" altLang="es-CL" smtClean="0"/>
              <a:pPr fontAlgn="base">
                <a:spcBef>
                  <a:spcPct val="0"/>
                </a:spcBef>
                <a:spcAft>
                  <a:spcPct val="0"/>
                </a:spcAft>
              </a:pPr>
              <a:t>2</a:t>
            </a:fld>
            <a:endParaRPr lang="es-ES" alt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a:extLst>
              <a:ext uri="{FF2B5EF4-FFF2-40B4-BE49-F238E27FC236}">
                <a16:creationId xmlns:a16="http://schemas.microsoft.com/office/drawing/2014/main" id="{47723D4A-B442-184B-1FD2-CF6E41295F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a:extLst>
              <a:ext uri="{FF2B5EF4-FFF2-40B4-BE49-F238E27FC236}">
                <a16:creationId xmlns:a16="http://schemas.microsoft.com/office/drawing/2014/main" id="{CF0803E0-7B38-DF64-979C-E5BDF2F510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a:p>
        </p:txBody>
      </p:sp>
      <p:sp>
        <p:nvSpPr>
          <p:cNvPr id="39940" name="Marcador de número de diapositiva 3">
            <a:extLst>
              <a:ext uri="{FF2B5EF4-FFF2-40B4-BE49-F238E27FC236}">
                <a16:creationId xmlns:a16="http://schemas.microsoft.com/office/drawing/2014/main" id="{EF22CB14-3DA8-2BFE-48C1-0FE3475F9F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F2C208-6352-4E20-A8B3-9B4949C531A2}" type="slidenum">
              <a:rPr lang="es-ES" altLang="es-CL" smtClean="0"/>
              <a:pPr fontAlgn="base">
                <a:spcBef>
                  <a:spcPct val="0"/>
                </a:spcBef>
                <a:spcAft>
                  <a:spcPct val="0"/>
                </a:spcAft>
              </a:pPr>
              <a:t>11</a:t>
            </a:fld>
            <a:endParaRPr lang="es-ES" altLang="es-CL"/>
          </a:p>
        </p:txBody>
      </p:sp>
    </p:spTree>
    <p:extLst>
      <p:ext uri="{BB962C8B-B14F-4D97-AF65-F5344CB8AC3E}">
        <p14:creationId xmlns:p14="http://schemas.microsoft.com/office/powerpoint/2010/main" val="56160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a:extLst>
              <a:ext uri="{FF2B5EF4-FFF2-40B4-BE49-F238E27FC236}">
                <a16:creationId xmlns:a16="http://schemas.microsoft.com/office/drawing/2014/main" id="{47723D4A-B442-184B-1FD2-CF6E41295F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a:extLst>
              <a:ext uri="{FF2B5EF4-FFF2-40B4-BE49-F238E27FC236}">
                <a16:creationId xmlns:a16="http://schemas.microsoft.com/office/drawing/2014/main" id="{CF0803E0-7B38-DF64-979C-E5BDF2F510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a:p>
        </p:txBody>
      </p:sp>
      <p:sp>
        <p:nvSpPr>
          <p:cNvPr id="39940" name="Marcador de número de diapositiva 3">
            <a:extLst>
              <a:ext uri="{FF2B5EF4-FFF2-40B4-BE49-F238E27FC236}">
                <a16:creationId xmlns:a16="http://schemas.microsoft.com/office/drawing/2014/main" id="{EF22CB14-3DA8-2BFE-48C1-0FE3475F9F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F2C208-6352-4E20-A8B3-9B4949C531A2}" type="slidenum">
              <a:rPr lang="es-ES" altLang="es-CL" smtClean="0"/>
              <a:pPr fontAlgn="base">
                <a:spcBef>
                  <a:spcPct val="0"/>
                </a:spcBef>
                <a:spcAft>
                  <a:spcPct val="0"/>
                </a:spcAft>
              </a:pPr>
              <a:t>12</a:t>
            </a:fld>
            <a:endParaRPr lang="es-ES" altLang="es-CL"/>
          </a:p>
        </p:txBody>
      </p:sp>
    </p:spTree>
    <p:extLst>
      <p:ext uri="{BB962C8B-B14F-4D97-AF65-F5344CB8AC3E}">
        <p14:creationId xmlns:p14="http://schemas.microsoft.com/office/powerpoint/2010/main" val="338292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a:extLst>
              <a:ext uri="{FF2B5EF4-FFF2-40B4-BE49-F238E27FC236}">
                <a16:creationId xmlns:a16="http://schemas.microsoft.com/office/drawing/2014/main" id="{A04B6EFD-BD15-28B7-5EFF-1686FBAE0C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a:extLst>
              <a:ext uri="{FF2B5EF4-FFF2-40B4-BE49-F238E27FC236}">
                <a16:creationId xmlns:a16="http://schemas.microsoft.com/office/drawing/2014/main" id="{7F7CAF3B-8FCC-2E3E-0DE1-E13B658D5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a:p>
        </p:txBody>
      </p:sp>
      <p:sp>
        <p:nvSpPr>
          <p:cNvPr id="17412" name="Marcador de número de diapositiva 3">
            <a:extLst>
              <a:ext uri="{FF2B5EF4-FFF2-40B4-BE49-F238E27FC236}">
                <a16:creationId xmlns:a16="http://schemas.microsoft.com/office/drawing/2014/main" id="{162FF531-4BA6-148E-099E-7EDA605023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F6E00F-F1DC-4D52-99D4-D2FFCF5BF77F}" type="slidenum">
              <a:rPr lang="es-ES" altLang="es-CL" smtClean="0"/>
              <a:pPr fontAlgn="base">
                <a:spcBef>
                  <a:spcPct val="0"/>
                </a:spcBef>
                <a:spcAft>
                  <a:spcPct val="0"/>
                </a:spcAft>
              </a:pPr>
              <a:t>3</a:t>
            </a:fld>
            <a:endParaRPr lang="es-ES" alt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a:extLst>
              <a:ext uri="{FF2B5EF4-FFF2-40B4-BE49-F238E27FC236}">
                <a16:creationId xmlns:a16="http://schemas.microsoft.com/office/drawing/2014/main" id="{A04B6EFD-BD15-28B7-5EFF-1686FBAE0C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a:extLst>
              <a:ext uri="{FF2B5EF4-FFF2-40B4-BE49-F238E27FC236}">
                <a16:creationId xmlns:a16="http://schemas.microsoft.com/office/drawing/2014/main" id="{7F7CAF3B-8FCC-2E3E-0DE1-E13B658D5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a:p>
        </p:txBody>
      </p:sp>
      <p:sp>
        <p:nvSpPr>
          <p:cNvPr id="17412" name="Marcador de número de diapositiva 3">
            <a:extLst>
              <a:ext uri="{FF2B5EF4-FFF2-40B4-BE49-F238E27FC236}">
                <a16:creationId xmlns:a16="http://schemas.microsoft.com/office/drawing/2014/main" id="{162FF531-4BA6-148E-099E-7EDA605023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F6E00F-F1DC-4D52-99D4-D2FFCF5BF77F}" type="slidenum">
              <a:rPr lang="es-ES" altLang="es-CL" smtClean="0"/>
              <a:pPr fontAlgn="base">
                <a:spcBef>
                  <a:spcPct val="0"/>
                </a:spcBef>
                <a:spcAft>
                  <a:spcPct val="0"/>
                </a:spcAft>
              </a:pPr>
              <a:t>4</a:t>
            </a:fld>
            <a:endParaRPr lang="es-ES" altLang="es-CL"/>
          </a:p>
        </p:txBody>
      </p:sp>
    </p:spTree>
    <p:extLst>
      <p:ext uri="{BB962C8B-B14F-4D97-AF65-F5344CB8AC3E}">
        <p14:creationId xmlns:p14="http://schemas.microsoft.com/office/powerpoint/2010/main" val="35897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a:extLst>
              <a:ext uri="{FF2B5EF4-FFF2-40B4-BE49-F238E27FC236}">
                <a16:creationId xmlns:a16="http://schemas.microsoft.com/office/drawing/2014/main" id="{A04B6EFD-BD15-28B7-5EFF-1686FBAE0C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a:extLst>
              <a:ext uri="{FF2B5EF4-FFF2-40B4-BE49-F238E27FC236}">
                <a16:creationId xmlns:a16="http://schemas.microsoft.com/office/drawing/2014/main" id="{7F7CAF3B-8FCC-2E3E-0DE1-E13B658D5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a:p>
        </p:txBody>
      </p:sp>
      <p:sp>
        <p:nvSpPr>
          <p:cNvPr id="17412" name="Marcador de número de diapositiva 3">
            <a:extLst>
              <a:ext uri="{FF2B5EF4-FFF2-40B4-BE49-F238E27FC236}">
                <a16:creationId xmlns:a16="http://schemas.microsoft.com/office/drawing/2014/main" id="{162FF531-4BA6-148E-099E-7EDA605023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F6E00F-F1DC-4D52-99D4-D2FFCF5BF77F}" type="slidenum">
              <a:rPr lang="es-ES" altLang="es-CL" smtClean="0"/>
              <a:pPr fontAlgn="base">
                <a:spcBef>
                  <a:spcPct val="0"/>
                </a:spcBef>
                <a:spcAft>
                  <a:spcPct val="0"/>
                </a:spcAft>
              </a:pPr>
              <a:t>5</a:t>
            </a:fld>
            <a:endParaRPr lang="es-ES" altLang="es-CL"/>
          </a:p>
        </p:txBody>
      </p:sp>
    </p:spTree>
    <p:extLst>
      <p:ext uri="{BB962C8B-B14F-4D97-AF65-F5344CB8AC3E}">
        <p14:creationId xmlns:p14="http://schemas.microsoft.com/office/powerpoint/2010/main" val="372827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a:extLst>
              <a:ext uri="{FF2B5EF4-FFF2-40B4-BE49-F238E27FC236}">
                <a16:creationId xmlns:a16="http://schemas.microsoft.com/office/drawing/2014/main" id="{A04B6EFD-BD15-28B7-5EFF-1686FBAE0C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a:extLst>
              <a:ext uri="{FF2B5EF4-FFF2-40B4-BE49-F238E27FC236}">
                <a16:creationId xmlns:a16="http://schemas.microsoft.com/office/drawing/2014/main" id="{7F7CAF3B-8FCC-2E3E-0DE1-E13B658D5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a:p>
        </p:txBody>
      </p:sp>
      <p:sp>
        <p:nvSpPr>
          <p:cNvPr id="17412" name="Marcador de número de diapositiva 3">
            <a:extLst>
              <a:ext uri="{FF2B5EF4-FFF2-40B4-BE49-F238E27FC236}">
                <a16:creationId xmlns:a16="http://schemas.microsoft.com/office/drawing/2014/main" id="{162FF531-4BA6-148E-099E-7EDA605023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F6E00F-F1DC-4D52-99D4-D2FFCF5BF77F}" type="slidenum">
              <a:rPr lang="es-ES" altLang="es-CL" smtClean="0"/>
              <a:pPr fontAlgn="base">
                <a:spcBef>
                  <a:spcPct val="0"/>
                </a:spcBef>
                <a:spcAft>
                  <a:spcPct val="0"/>
                </a:spcAft>
              </a:pPr>
              <a:t>6</a:t>
            </a:fld>
            <a:endParaRPr lang="es-ES" altLang="es-CL"/>
          </a:p>
        </p:txBody>
      </p:sp>
    </p:spTree>
    <p:extLst>
      <p:ext uri="{BB962C8B-B14F-4D97-AF65-F5344CB8AC3E}">
        <p14:creationId xmlns:p14="http://schemas.microsoft.com/office/powerpoint/2010/main" val="111887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a:extLst>
              <a:ext uri="{FF2B5EF4-FFF2-40B4-BE49-F238E27FC236}">
                <a16:creationId xmlns:a16="http://schemas.microsoft.com/office/drawing/2014/main" id="{47723D4A-B442-184B-1FD2-CF6E41295F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a:extLst>
              <a:ext uri="{FF2B5EF4-FFF2-40B4-BE49-F238E27FC236}">
                <a16:creationId xmlns:a16="http://schemas.microsoft.com/office/drawing/2014/main" id="{CF0803E0-7B38-DF64-979C-E5BDF2F510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dirty="0"/>
          </a:p>
        </p:txBody>
      </p:sp>
      <p:sp>
        <p:nvSpPr>
          <p:cNvPr id="39940" name="Marcador de número de diapositiva 3">
            <a:extLst>
              <a:ext uri="{FF2B5EF4-FFF2-40B4-BE49-F238E27FC236}">
                <a16:creationId xmlns:a16="http://schemas.microsoft.com/office/drawing/2014/main" id="{EF22CB14-3DA8-2BFE-48C1-0FE3475F9F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F2C208-6352-4E20-A8B3-9B4949C531A2}" type="slidenum">
              <a:rPr lang="es-ES" altLang="es-CL" smtClean="0"/>
              <a:pPr fontAlgn="base">
                <a:spcBef>
                  <a:spcPct val="0"/>
                </a:spcBef>
                <a:spcAft>
                  <a:spcPct val="0"/>
                </a:spcAft>
              </a:pPr>
              <a:t>7</a:t>
            </a:fld>
            <a:endParaRPr lang="es-ES" alt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a:extLst>
              <a:ext uri="{FF2B5EF4-FFF2-40B4-BE49-F238E27FC236}">
                <a16:creationId xmlns:a16="http://schemas.microsoft.com/office/drawing/2014/main" id="{47723D4A-B442-184B-1FD2-CF6E41295F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a:extLst>
              <a:ext uri="{FF2B5EF4-FFF2-40B4-BE49-F238E27FC236}">
                <a16:creationId xmlns:a16="http://schemas.microsoft.com/office/drawing/2014/main" id="{CF0803E0-7B38-DF64-979C-E5BDF2F510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dirty="0"/>
          </a:p>
        </p:txBody>
      </p:sp>
      <p:sp>
        <p:nvSpPr>
          <p:cNvPr id="39940" name="Marcador de número de diapositiva 3">
            <a:extLst>
              <a:ext uri="{FF2B5EF4-FFF2-40B4-BE49-F238E27FC236}">
                <a16:creationId xmlns:a16="http://schemas.microsoft.com/office/drawing/2014/main" id="{EF22CB14-3DA8-2BFE-48C1-0FE3475F9F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F2C208-6352-4E20-A8B3-9B4949C531A2}" type="slidenum">
              <a:rPr lang="es-ES" altLang="es-CL" smtClean="0"/>
              <a:pPr fontAlgn="base">
                <a:spcBef>
                  <a:spcPct val="0"/>
                </a:spcBef>
                <a:spcAft>
                  <a:spcPct val="0"/>
                </a:spcAft>
              </a:pPr>
              <a:t>8</a:t>
            </a:fld>
            <a:endParaRPr lang="es-ES" altLang="es-CL"/>
          </a:p>
        </p:txBody>
      </p:sp>
    </p:spTree>
    <p:extLst>
      <p:ext uri="{BB962C8B-B14F-4D97-AF65-F5344CB8AC3E}">
        <p14:creationId xmlns:p14="http://schemas.microsoft.com/office/powerpoint/2010/main" val="421756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a:extLst>
              <a:ext uri="{FF2B5EF4-FFF2-40B4-BE49-F238E27FC236}">
                <a16:creationId xmlns:a16="http://schemas.microsoft.com/office/drawing/2014/main" id="{47723D4A-B442-184B-1FD2-CF6E41295F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a:extLst>
              <a:ext uri="{FF2B5EF4-FFF2-40B4-BE49-F238E27FC236}">
                <a16:creationId xmlns:a16="http://schemas.microsoft.com/office/drawing/2014/main" id="{CF0803E0-7B38-DF64-979C-E5BDF2F510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a:p>
        </p:txBody>
      </p:sp>
      <p:sp>
        <p:nvSpPr>
          <p:cNvPr id="39940" name="Marcador de número de diapositiva 3">
            <a:extLst>
              <a:ext uri="{FF2B5EF4-FFF2-40B4-BE49-F238E27FC236}">
                <a16:creationId xmlns:a16="http://schemas.microsoft.com/office/drawing/2014/main" id="{EF22CB14-3DA8-2BFE-48C1-0FE3475F9F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F2C208-6352-4E20-A8B3-9B4949C531A2}" type="slidenum">
              <a:rPr lang="es-ES" altLang="es-CL" smtClean="0"/>
              <a:pPr fontAlgn="base">
                <a:spcBef>
                  <a:spcPct val="0"/>
                </a:spcBef>
                <a:spcAft>
                  <a:spcPct val="0"/>
                </a:spcAft>
              </a:pPr>
              <a:t>9</a:t>
            </a:fld>
            <a:endParaRPr lang="es-ES" altLang="es-CL"/>
          </a:p>
        </p:txBody>
      </p:sp>
    </p:spTree>
    <p:extLst>
      <p:ext uri="{BB962C8B-B14F-4D97-AF65-F5344CB8AC3E}">
        <p14:creationId xmlns:p14="http://schemas.microsoft.com/office/powerpoint/2010/main" val="3975920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a:extLst>
              <a:ext uri="{FF2B5EF4-FFF2-40B4-BE49-F238E27FC236}">
                <a16:creationId xmlns:a16="http://schemas.microsoft.com/office/drawing/2014/main" id="{47723D4A-B442-184B-1FD2-CF6E41295F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a:extLst>
              <a:ext uri="{FF2B5EF4-FFF2-40B4-BE49-F238E27FC236}">
                <a16:creationId xmlns:a16="http://schemas.microsoft.com/office/drawing/2014/main" id="{CF0803E0-7B38-DF64-979C-E5BDF2F510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a:p>
        </p:txBody>
      </p:sp>
      <p:sp>
        <p:nvSpPr>
          <p:cNvPr id="39940" name="Marcador de número de diapositiva 3">
            <a:extLst>
              <a:ext uri="{FF2B5EF4-FFF2-40B4-BE49-F238E27FC236}">
                <a16:creationId xmlns:a16="http://schemas.microsoft.com/office/drawing/2014/main" id="{EF22CB14-3DA8-2BFE-48C1-0FE3475F9F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F2C208-6352-4E20-A8B3-9B4949C531A2}" type="slidenum">
              <a:rPr lang="es-ES" altLang="es-CL" smtClean="0"/>
              <a:pPr fontAlgn="base">
                <a:spcBef>
                  <a:spcPct val="0"/>
                </a:spcBef>
                <a:spcAft>
                  <a:spcPct val="0"/>
                </a:spcAft>
              </a:pPr>
              <a:t>10</a:t>
            </a:fld>
            <a:endParaRPr lang="es-ES" altLang="es-CL"/>
          </a:p>
        </p:txBody>
      </p:sp>
    </p:spTree>
    <p:extLst>
      <p:ext uri="{BB962C8B-B14F-4D97-AF65-F5344CB8AC3E}">
        <p14:creationId xmlns:p14="http://schemas.microsoft.com/office/powerpoint/2010/main" val="339451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Imagen 6">
            <a:extLst>
              <a:ext uri="{FF2B5EF4-FFF2-40B4-BE49-F238E27FC236}">
                <a16:creationId xmlns:a16="http://schemas.microsoft.com/office/drawing/2014/main" id="{57DD8D3E-530D-0EB4-BE31-B22B86EA1D63}"/>
              </a:ext>
            </a:extLst>
          </p:cNvPr>
          <p:cNvSpPr>
            <a:spLocks noChangeAspect="1" noChangeArrowheads="1"/>
          </p:cNvSpPr>
          <p:nvPr userDrawn="1"/>
        </p:nvSpPr>
        <p:spPr bwMode="auto">
          <a:xfrm>
            <a:off x="0" y="0"/>
            <a:ext cx="9144000" cy="6858000"/>
          </a:xfrm>
          <a:prstGeom prst="rect">
            <a:avLst/>
          </a:prstGeom>
          <a:no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s-CL" altLang="es-CL"/>
          </a:p>
        </p:txBody>
      </p:sp>
      <p:sp>
        <p:nvSpPr>
          <p:cNvPr id="2" name="Title 1"/>
          <p:cNvSpPr>
            <a:spLocks noGrp="1"/>
          </p:cNvSpPr>
          <p:nvPr>
            <p:ph type="ctrTitle"/>
          </p:nvPr>
        </p:nvSpPr>
        <p:spPr>
          <a:xfrm>
            <a:off x="685800" y="1122363"/>
            <a:ext cx="7772400" cy="2387600"/>
          </a:xfrm>
        </p:spPr>
        <p:txBody>
          <a:bodyPr anchor="b"/>
          <a:lstStyle>
            <a:lvl1pPr algn="ctr">
              <a:defRPr sz="6000">
                <a:latin typeface="Bison" charset="0"/>
                <a:ea typeface="Bison" charset="0"/>
                <a:cs typeface="Bison" charset="0"/>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latin typeface="Raleway" charset="0"/>
                <a:ea typeface="Raleway" charset="0"/>
                <a:cs typeface="Raleway"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5" name="Date Placeholder 3">
            <a:extLst>
              <a:ext uri="{FF2B5EF4-FFF2-40B4-BE49-F238E27FC236}">
                <a16:creationId xmlns:a16="http://schemas.microsoft.com/office/drawing/2014/main" id="{E30A0C81-8EC7-DD5B-5E13-6946DBC231CC}"/>
              </a:ext>
            </a:extLst>
          </p:cNvPr>
          <p:cNvSpPr>
            <a:spLocks noGrp="1"/>
          </p:cNvSpPr>
          <p:nvPr>
            <p:ph type="dt" sz="half" idx="10"/>
          </p:nvPr>
        </p:nvSpPr>
        <p:spPr/>
        <p:txBody>
          <a:bodyPr/>
          <a:lstStyle>
            <a:lvl1pPr>
              <a:defRPr/>
            </a:lvl1pPr>
          </a:lstStyle>
          <a:p>
            <a:pPr>
              <a:defRPr/>
            </a:pPr>
            <a:fld id="{1BC259ED-7B2D-4828-96A5-651F278AA5BF}" type="datetimeFigureOut">
              <a:rPr lang="es-ES_tradnl"/>
              <a:pPr>
                <a:defRPr/>
              </a:pPr>
              <a:t>17/05/2022</a:t>
            </a:fld>
            <a:endParaRPr lang="es-ES_tradnl"/>
          </a:p>
        </p:txBody>
      </p:sp>
      <p:sp>
        <p:nvSpPr>
          <p:cNvPr id="6" name="Footer Placeholder 4">
            <a:extLst>
              <a:ext uri="{FF2B5EF4-FFF2-40B4-BE49-F238E27FC236}">
                <a16:creationId xmlns:a16="http://schemas.microsoft.com/office/drawing/2014/main" id="{2BE66DD7-DEFE-1AB8-742B-8FB665BE112C}"/>
              </a:ext>
            </a:extLst>
          </p:cNvPr>
          <p:cNvSpPr>
            <a:spLocks noGrp="1"/>
          </p:cNvSpPr>
          <p:nvPr>
            <p:ph type="ftr" sz="quarter" idx="11"/>
          </p:nvPr>
        </p:nvSpPr>
        <p:spPr/>
        <p:txBody>
          <a:bodyPr/>
          <a:lstStyle>
            <a:lvl1pPr>
              <a:defRPr/>
            </a:lvl1pPr>
          </a:lstStyle>
          <a:p>
            <a:pPr>
              <a:defRPr/>
            </a:pPr>
            <a:endParaRPr lang="es-ES_tradnl"/>
          </a:p>
        </p:txBody>
      </p:sp>
      <p:sp>
        <p:nvSpPr>
          <p:cNvPr id="7" name="Slide Number Placeholder 5">
            <a:extLst>
              <a:ext uri="{FF2B5EF4-FFF2-40B4-BE49-F238E27FC236}">
                <a16:creationId xmlns:a16="http://schemas.microsoft.com/office/drawing/2014/main" id="{46624E07-DC56-8047-1627-2A365CD59485}"/>
              </a:ext>
            </a:extLst>
          </p:cNvPr>
          <p:cNvSpPr>
            <a:spLocks noGrp="1"/>
          </p:cNvSpPr>
          <p:nvPr>
            <p:ph type="sldNum" sz="quarter" idx="12"/>
          </p:nvPr>
        </p:nvSpPr>
        <p:spPr/>
        <p:txBody>
          <a:bodyPr/>
          <a:lstStyle>
            <a:lvl1pPr>
              <a:defRPr/>
            </a:lvl1pPr>
          </a:lstStyle>
          <a:p>
            <a:pPr>
              <a:defRPr/>
            </a:pPr>
            <a:fld id="{1522897C-A400-4A5E-AEB1-72EE80AFEB53}" type="slidenum">
              <a:rPr lang="es-ES_tradnl"/>
              <a:pPr>
                <a:defRPr/>
              </a:pPr>
              <a:t>‹Nº›</a:t>
            </a:fld>
            <a:endParaRPr lang="es-ES_tradnl"/>
          </a:p>
        </p:txBody>
      </p:sp>
    </p:spTree>
    <p:extLst>
      <p:ext uri="{BB962C8B-B14F-4D97-AF65-F5344CB8AC3E}">
        <p14:creationId xmlns:p14="http://schemas.microsoft.com/office/powerpoint/2010/main" val="297695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Imagen 6">
            <a:extLst>
              <a:ext uri="{FF2B5EF4-FFF2-40B4-BE49-F238E27FC236}">
                <a16:creationId xmlns:a16="http://schemas.microsoft.com/office/drawing/2014/main" id="{8CA32850-1FD5-51A8-84BD-53C7C853E4E1}"/>
              </a:ext>
            </a:extLst>
          </p:cNvPr>
          <p:cNvSpPr>
            <a:spLocks noChangeAspect="1" noChangeArrowheads="1"/>
          </p:cNvSpPr>
          <p:nvPr userDrawn="1"/>
        </p:nvSpPr>
        <p:spPr bwMode="auto">
          <a:xfrm>
            <a:off x="0" y="0"/>
            <a:ext cx="9129713" cy="6858000"/>
          </a:xfrm>
          <a:prstGeom prst="rect">
            <a:avLst/>
          </a:prstGeom>
          <a:no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s-CL" altLang="es-CL"/>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6" name="Date Placeholder 4">
            <a:extLst>
              <a:ext uri="{FF2B5EF4-FFF2-40B4-BE49-F238E27FC236}">
                <a16:creationId xmlns:a16="http://schemas.microsoft.com/office/drawing/2014/main" id="{B8BDC5B1-9D25-BED8-D34D-F5718CB5EDCD}"/>
              </a:ext>
            </a:extLst>
          </p:cNvPr>
          <p:cNvSpPr>
            <a:spLocks noGrp="1"/>
          </p:cNvSpPr>
          <p:nvPr>
            <p:ph type="dt" sz="half" idx="10"/>
          </p:nvPr>
        </p:nvSpPr>
        <p:spPr/>
        <p:txBody>
          <a:bodyPr/>
          <a:lstStyle>
            <a:lvl1pPr>
              <a:defRPr/>
            </a:lvl1pPr>
          </a:lstStyle>
          <a:p>
            <a:pPr>
              <a:defRPr/>
            </a:pPr>
            <a:fld id="{4B6C86FC-EDE2-47F1-A51E-CC00ED1009BD}" type="datetimeFigureOut">
              <a:rPr lang="es-ES_tradnl"/>
              <a:pPr>
                <a:defRPr/>
              </a:pPr>
              <a:t>17/05/2022</a:t>
            </a:fld>
            <a:endParaRPr lang="es-ES_tradnl"/>
          </a:p>
        </p:txBody>
      </p:sp>
      <p:sp>
        <p:nvSpPr>
          <p:cNvPr id="7" name="Footer Placeholder 5">
            <a:extLst>
              <a:ext uri="{FF2B5EF4-FFF2-40B4-BE49-F238E27FC236}">
                <a16:creationId xmlns:a16="http://schemas.microsoft.com/office/drawing/2014/main" id="{ED70EAB5-43BE-8A9F-1B49-31EFF0D2C24C}"/>
              </a:ext>
            </a:extLst>
          </p:cNvPr>
          <p:cNvSpPr>
            <a:spLocks noGrp="1"/>
          </p:cNvSpPr>
          <p:nvPr>
            <p:ph type="ftr" sz="quarter" idx="11"/>
          </p:nvPr>
        </p:nvSpPr>
        <p:spPr/>
        <p:txBody>
          <a:bodyPr/>
          <a:lstStyle>
            <a:lvl1pPr>
              <a:defRPr/>
            </a:lvl1pPr>
          </a:lstStyle>
          <a:p>
            <a:pPr>
              <a:defRPr/>
            </a:pPr>
            <a:endParaRPr lang="es-ES_tradnl"/>
          </a:p>
        </p:txBody>
      </p:sp>
      <p:sp>
        <p:nvSpPr>
          <p:cNvPr id="8" name="Slide Number Placeholder 6">
            <a:extLst>
              <a:ext uri="{FF2B5EF4-FFF2-40B4-BE49-F238E27FC236}">
                <a16:creationId xmlns:a16="http://schemas.microsoft.com/office/drawing/2014/main" id="{D4DD584F-5C12-F13F-13DE-AB61C6705849}"/>
              </a:ext>
            </a:extLst>
          </p:cNvPr>
          <p:cNvSpPr>
            <a:spLocks noGrp="1"/>
          </p:cNvSpPr>
          <p:nvPr>
            <p:ph type="sldNum" sz="quarter" idx="12"/>
          </p:nvPr>
        </p:nvSpPr>
        <p:spPr/>
        <p:txBody>
          <a:bodyPr/>
          <a:lstStyle>
            <a:lvl1pPr>
              <a:defRPr/>
            </a:lvl1pPr>
          </a:lstStyle>
          <a:p>
            <a:pPr>
              <a:defRPr/>
            </a:pPr>
            <a:fld id="{61DD3362-6285-4232-AD98-CFD9410CC017}" type="slidenum">
              <a:rPr lang="es-ES_tradnl"/>
              <a:pPr>
                <a:defRPr/>
              </a:pPr>
              <a:t>‹Nº›</a:t>
            </a:fld>
            <a:endParaRPr lang="es-ES_tradnl"/>
          </a:p>
        </p:txBody>
      </p:sp>
    </p:spTree>
    <p:extLst>
      <p:ext uri="{BB962C8B-B14F-4D97-AF65-F5344CB8AC3E}">
        <p14:creationId xmlns:p14="http://schemas.microsoft.com/office/powerpoint/2010/main" val="112218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Imagen 6">
            <a:extLst>
              <a:ext uri="{FF2B5EF4-FFF2-40B4-BE49-F238E27FC236}">
                <a16:creationId xmlns:a16="http://schemas.microsoft.com/office/drawing/2014/main" id="{533AA86C-6428-3100-CE32-C4875E7A3D89}"/>
              </a:ext>
            </a:extLst>
          </p:cNvPr>
          <p:cNvSpPr>
            <a:spLocks noChangeAspect="1" noChangeArrowheads="1"/>
          </p:cNvSpPr>
          <p:nvPr userDrawn="1"/>
        </p:nvSpPr>
        <p:spPr bwMode="auto">
          <a:xfrm>
            <a:off x="0" y="0"/>
            <a:ext cx="9129713" cy="6858000"/>
          </a:xfrm>
          <a:prstGeom prst="rect">
            <a:avLst/>
          </a:prstGeom>
          <a:no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s-CL" altLang="es-CL"/>
          </a:p>
        </p:txBody>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123E7014-9C4B-9D12-94DA-AA154FDDD241}"/>
              </a:ext>
            </a:extLst>
          </p:cNvPr>
          <p:cNvSpPr>
            <a:spLocks noGrp="1"/>
          </p:cNvSpPr>
          <p:nvPr>
            <p:ph type="dt" sz="half" idx="10"/>
          </p:nvPr>
        </p:nvSpPr>
        <p:spPr/>
        <p:txBody>
          <a:bodyPr/>
          <a:lstStyle>
            <a:lvl1pPr>
              <a:defRPr/>
            </a:lvl1pPr>
          </a:lstStyle>
          <a:p>
            <a:pPr>
              <a:defRPr/>
            </a:pPr>
            <a:fld id="{E2412AD1-640B-41AA-A746-9C31641FDDD5}" type="datetimeFigureOut">
              <a:rPr lang="es-ES_tradnl"/>
              <a:pPr>
                <a:defRPr/>
              </a:pPr>
              <a:t>17/05/2022</a:t>
            </a:fld>
            <a:endParaRPr lang="es-ES_tradnl"/>
          </a:p>
        </p:txBody>
      </p:sp>
      <p:sp>
        <p:nvSpPr>
          <p:cNvPr id="6" name="Footer Placeholder 4">
            <a:extLst>
              <a:ext uri="{FF2B5EF4-FFF2-40B4-BE49-F238E27FC236}">
                <a16:creationId xmlns:a16="http://schemas.microsoft.com/office/drawing/2014/main" id="{BD2383E1-A841-9B93-6944-6D38FF8D20FE}"/>
              </a:ext>
            </a:extLst>
          </p:cNvPr>
          <p:cNvSpPr>
            <a:spLocks noGrp="1"/>
          </p:cNvSpPr>
          <p:nvPr>
            <p:ph type="ftr" sz="quarter" idx="11"/>
          </p:nvPr>
        </p:nvSpPr>
        <p:spPr/>
        <p:txBody>
          <a:bodyPr/>
          <a:lstStyle>
            <a:lvl1pPr>
              <a:defRPr/>
            </a:lvl1pPr>
          </a:lstStyle>
          <a:p>
            <a:pPr>
              <a:defRPr/>
            </a:pPr>
            <a:endParaRPr lang="es-ES_tradnl"/>
          </a:p>
        </p:txBody>
      </p:sp>
      <p:sp>
        <p:nvSpPr>
          <p:cNvPr id="7" name="Slide Number Placeholder 5">
            <a:extLst>
              <a:ext uri="{FF2B5EF4-FFF2-40B4-BE49-F238E27FC236}">
                <a16:creationId xmlns:a16="http://schemas.microsoft.com/office/drawing/2014/main" id="{0332C803-F074-940F-7729-BF5B41256E9A}"/>
              </a:ext>
            </a:extLst>
          </p:cNvPr>
          <p:cNvSpPr>
            <a:spLocks noGrp="1"/>
          </p:cNvSpPr>
          <p:nvPr>
            <p:ph type="sldNum" sz="quarter" idx="12"/>
          </p:nvPr>
        </p:nvSpPr>
        <p:spPr/>
        <p:txBody>
          <a:bodyPr/>
          <a:lstStyle>
            <a:lvl1pPr>
              <a:defRPr/>
            </a:lvl1pPr>
          </a:lstStyle>
          <a:p>
            <a:pPr>
              <a:defRPr/>
            </a:pPr>
            <a:fld id="{F945FD69-CC2F-4DD3-8E31-7AA57970870B}" type="slidenum">
              <a:rPr lang="es-ES_tradnl"/>
              <a:pPr>
                <a:defRPr/>
              </a:pPr>
              <a:t>‹Nº›</a:t>
            </a:fld>
            <a:endParaRPr lang="es-ES_tradnl"/>
          </a:p>
        </p:txBody>
      </p:sp>
    </p:spTree>
    <p:extLst>
      <p:ext uri="{BB962C8B-B14F-4D97-AF65-F5344CB8AC3E}">
        <p14:creationId xmlns:p14="http://schemas.microsoft.com/office/powerpoint/2010/main" val="1126211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82CFDE5C-697B-6DC2-CDE1-6410B9C0487D}"/>
              </a:ext>
            </a:extLst>
          </p:cNvPr>
          <p:cNvSpPr>
            <a:spLocks noGrp="1"/>
          </p:cNvSpPr>
          <p:nvPr>
            <p:ph type="dt" sz="half" idx="10"/>
          </p:nvPr>
        </p:nvSpPr>
        <p:spPr/>
        <p:txBody>
          <a:bodyPr/>
          <a:lstStyle>
            <a:lvl1pPr>
              <a:defRPr/>
            </a:lvl1pPr>
          </a:lstStyle>
          <a:p>
            <a:pPr>
              <a:defRPr/>
            </a:pPr>
            <a:fld id="{EB32E50D-8276-42E3-922C-C4AA0EF8DF9F}" type="datetimeFigureOut">
              <a:rPr lang="es-ES_tradnl"/>
              <a:pPr>
                <a:defRPr/>
              </a:pPr>
              <a:t>17/05/2022</a:t>
            </a:fld>
            <a:endParaRPr lang="es-ES_tradnl"/>
          </a:p>
        </p:txBody>
      </p:sp>
      <p:sp>
        <p:nvSpPr>
          <p:cNvPr id="5" name="Footer Placeholder 4">
            <a:extLst>
              <a:ext uri="{FF2B5EF4-FFF2-40B4-BE49-F238E27FC236}">
                <a16:creationId xmlns:a16="http://schemas.microsoft.com/office/drawing/2014/main" id="{1EEDE1AA-57B7-CF93-FC87-F20F156F47F9}"/>
              </a:ext>
            </a:extLst>
          </p:cNvPr>
          <p:cNvSpPr>
            <a:spLocks noGrp="1"/>
          </p:cNvSpPr>
          <p:nvPr>
            <p:ph type="ftr" sz="quarter" idx="11"/>
          </p:nvPr>
        </p:nvSpPr>
        <p:spPr/>
        <p:txBody>
          <a:bodyPr/>
          <a:lstStyle>
            <a:lvl1pPr>
              <a:defRPr/>
            </a:lvl1pPr>
          </a:lstStyle>
          <a:p>
            <a:pPr>
              <a:defRPr/>
            </a:pPr>
            <a:endParaRPr lang="es-ES_tradnl"/>
          </a:p>
        </p:txBody>
      </p:sp>
      <p:sp>
        <p:nvSpPr>
          <p:cNvPr id="6" name="Slide Number Placeholder 5">
            <a:extLst>
              <a:ext uri="{FF2B5EF4-FFF2-40B4-BE49-F238E27FC236}">
                <a16:creationId xmlns:a16="http://schemas.microsoft.com/office/drawing/2014/main" id="{295BDBD3-1367-ED14-6FEB-C20B635201D0}"/>
              </a:ext>
            </a:extLst>
          </p:cNvPr>
          <p:cNvSpPr>
            <a:spLocks noGrp="1"/>
          </p:cNvSpPr>
          <p:nvPr>
            <p:ph type="sldNum" sz="quarter" idx="12"/>
          </p:nvPr>
        </p:nvSpPr>
        <p:spPr/>
        <p:txBody>
          <a:bodyPr/>
          <a:lstStyle>
            <a:lvl1pPr>
              <a:defRPr/>
            </a:lvl1pPr>
          </a:lstStyle>
          <a:p>
            <a:pPr>
              <a:defRPr/>
            </a:pPr>
            <a:fld id="{F5562733-C147-43C8-AD4C-A9928EBB6B7F}" type="slidenum">
              <a:rPr lang="es-ES_tradnl"/>
              <a:pPr>
                <a:defRPr/>
              </a:pPr>
              <a:t>‹Nº›</a:t>
            </a:fld>
            <a:endParaRPr lang="es-ES_tradnl"/>
          </a:p>
        </p:txBody>
      </p:sp>
    </p:spTree>
    <p:extLst>
      <p:ext uri="{BB962C8B-B14F-4D97-AF65-F5344CB8AC3E}">
        <p14:creationId xmlns:p14="http://schemas.microsoft.com/office/powerpoint/2010/main" val="354514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4" name="Imagen 7">
            <a:extLst>
              <a:ext uri="{FF2B5EF4-FFF2-40B4-BE49-F238E27FC236}">
                <a16:creationId xmlns:a16="http://schemas.microsoft.com/office/drawing/2014/main" id="{ECF384E1-B58F-788B-C944-6DC79F09AC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F6F5B226-A84A-E43A-DE82-C864B741E10D}"/>
              </a:ext>
            </a:extLst>
          </p:cNvPr>
          <p:cNvSpPr>
            <a:spLocks noGrp="1"/>
          </p:cNvSpPr>
          <p:nvPr>
            <p:ph type="dt" sz="half" idx="10"/>
          </p:nvPr>
        </p:nvSpPr>
        <p:spPr/>
        <p:txBody>
          <a:bodyPr/>
          <a:lstStyle>
            <a:lvl1pPr>
              <a:defRPr/>
            </a:lvl1pPr>
          </a:lstStyle>
          <a:p>
            <a:pPr>
              <a:defRPr/>
            </a:pPr>
            <a:fld id="{1D010EE7-EA81-4B34-A862-AFE462A338FB}" type="datetimeFigureOut">
              <a:rPr lang="es-ES_tradnl"/>
              <a:pPr>
                <a:defRPr/>
              </a:pPr>
              <a:t>17/05/2022</a:t>
            </a:fld>
            <a:endParaRPr lang="es-ES_tradnl"/>
          </a:p>
        </p:txBody>
      </p:sp>
      <p:sp>
        <p:nvSpPr>
          <p:cNvPr id="6" name="Footer Placeholder 4">
            <a:extLst>
              <a:ext uri="{FF2B5EF4-FFF2-40B4-BE49-F238E27FC236}">
                <a16:creationId xmlns:a16="http://schemas.microsoft.com/office/drawing/2014/main" id="{F68BF87F-C491-8D8F-DBF9-AAC8B540423B}"/>
              </a:ext>
            </a:extLst>
          </p:cNvPr>
          <p:cNvSpPr>
            <a:spLocks noGrp="1"/>
          </p:cNvSpPr>
          <p:nvPr>
            <p:ph type="ftr" sz="quarter" idx="11"/>
          </p:nvPr>
        </p:nvSpPr>
        <p:spPr/>
        <p:txBody>
          <a:bodyPr/>
          <a:lstStyle>
            <a:lvl1pPr>
              <a:defRPr/>
            </a:lvl1pPr>
          </a:lstStyle>
          <a:p>
            <a:pPr>
              <a:defRPr/>
            </a:pPr>
            <a:endParaRPr lang="es-ES_tradnl"/>
          </a:p>
        </p:txBody>
      </p:sp>
      <p:sp>
        <p:nvSpPr>
          <p:cNvPr id="7" name="Slide Number Placeholder 5">
            <a:extLst>
              <a:ext uri="{FF2B5EF4-FFF2-40B4-BE49-F238E27FC236}">
                <a16:creationId xmlns:a16="http://schemas.microsoft.com/office/drawing/2014/main" id="{05937B76-866E-82B0-C022-52453B9F8FAA}"/>
              </a:ext>
            </a:extLst>
          </p:cNvPr>
          <p:cNvSpPr>
            <a:spLocks noGrp="1"/>
          </p:cNvSpPr>
          <p:nvPr>
            <p:ph type="sldNum" sz="quarter" idx="12"/>
          </p:nvPr>
        </p:nvSpPr>
        <p:spPr/>
        <p:txBody>
          <a:bodyPr/>
          <a:lstStyle>
            <a:lvl1pPr>
              <a:defRPr/>
            </a:lvl1pPr>
          </a:lstStyle>
          <a:p>
            <a:pPr>
              <a:defRPr/>
            </a:pPr>
            <a:fld id="{210A1A93-FFE5-43CF-A650-C7E5993960CB}" type="slidenum">
              <a:rPr lang="es-ES_tradnl"/>
              <a:pPr>
                <a:defRPr/>
              </a:pPr>
              <a:t>‹Nº›</a:t>
            </a:fld>
            <a:endParaRPr lang="es-ES_tradnl"/>
          </a:p>
        </p:txBody>
      </p:sp>
    </p:spTree>
    <p:extLst>
      <p:ext uri="{BB962C8B-B14F-4D97-AF65-F5344CB8AC3E}">
        <p14:creationId xmlns:p14="http://schemas.microsoft.com/office/powerpoint/2010/main" val="5901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Imagen 6">
            <a:extLst>
              <a:ext uri="{FF2B5EF4-FFF2-40B4-BE49-F238E27FC236}">
                <a16:creationId xmlns:a16="http://schemas.microsoft.com/office/drawing/2014/main" id="{16FB8C73-E402-5EFD-2F3D-2EBBA451DA12}"/>
              </a:ext>
            </a:extLst>
          </p:cNvPr>
          <p:cNvSpPr>
            <a:spLocks noChangeAspect="1" noChangeArrowheads="1"/>
          </p:cNvSpPr>
          <p:nvPr userDrawn="1"/>
        </p:nvSpPr>
        <p:spPr bwMode="auto">
          <a:xfrm>
            <a:off x="-14288" y="0"/>
            <a:ext cx="9158288" cy="6858000"/>
          </a:xfrm>
          <a:prstGeom prst="rect">
            <a:avLst/>
          </a:prstGeom>
          <a:no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s-CL" altLang="es-CL"/>
          </a:p>
        </p:txBody>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E6221B69-CC26-B2C1-2906-8DD55DB81232}"/>
              </a:ext>
            </a:extLst>
          </p:cNvPr>
          <p:cNvSpPr>
            <a:spLocks noGrp="1"/>
          </p:cNvSpPr>
          <p:nvPr>
            <p:ph type="dt" sz="half" idx="10"/>
          </p:nvPr>
        </p:nvSpPr>
        <p:spPr/>
        <p:txBody>
          <a:bodyPr/>
          <a:lstStyle>
            <a:lvl1pPr>
              <a:defRPr/>
            </a:lvl1pPr>
          </a:lstStyle>
          <a:p>
            <a:pPr>
              <a:defRPr/>
            </a:pPr>
            <a:fld id="{552FB061-06AB-4DAD-96D7-F309E84C2850}" type="datetimeFigureOut">
              <a:rPr lang="es-ES_tradnl"/>
              <a:pPr>
                <a:defRPr/>
              </a:pPr>
              <a:t>17/05/2022</a:t>
            </a:fld>
            <a:endParaRPr lang="es-ES_tradnl"/>
          </a:p>
        </p:txBody>
      </p:sp>
      <p:sp>
        <p:nvSpPr>
          <p:cNvPr id="6" name="Footer Placeholder 4">
            <a:extLst>
              <a:ext uri="{FF2B5EF4-FFF2-40B4-BE49-F238E27FC236}">
                <a16:creationId xmlns:a16="http://schemas.microsoft.com/office/drawing/2014/main" id="{06408E61-3605-00B9-673B-61A223480417}"/>
              </a:ext>
            </a:extLst>
          </p:cNvPr>
          <p:cNvSpPr>
            <a:spLocks noGrp="1"/>
          </p:cNvSpPr>
          <p:nvPr>
            <p:ph type="ftr" sz="quarter" idx="11"/>
          </p:nvPr>
        </p:nvSpPr>
        <p:spPr/>
        <p:txBody>
          <a:bodyPr/>
          <a:lstStyle>
            <a:lvl1pPr>
              <a:defRPr/>
            </a:lvl1pPr>
          </a:lstStyle>
          <a:p>
            <a:pPr>
              <a:defRPr/>
            </a:pPr>
            <a:endParaRPr lang="es-ES_tradnl"/>
          </a:p>
        </p:txBody>
      </p:sp>
      <p:sp>
        <p:nvSpPr>
          <p:cNvPr id="7" name="Slide Number Placeholder 5">
            <a:extLst>
              <a:ext uri="{FF2B5EF4-FFF2-40B4-BE49-F238E27FC236}">
                <a16:creationId xmlns:a16="http://schemas.microsoft.com/office/drawing/2014/main" id="{A4B6140C-9FCD-2822-01A6-FAFA38CB3B0E}"/>
              </a:ext>
            </a:extLst>
          </p:cNvPr>
          <p:cNvSpPr>
            <a:spLocks noGrp="1"/>
          </p:cNvSpPr>
          <p:nvPr>
            <p:ph type="sldNum" sz="quarter" idx="12"/>
          </p:nvPr>
        </p:nvSpPr>
        <p:spPr/>
        <p:txBody>
          <a:bodyPr/>
          <a:lstStyle>
            <a:lvl1pPr>
              <a:defRPr/>
            </a:lvl1pPr>
          </a:lstStyle>
          <a:p>
            <a:pPr>
              <a:defRPr/>
            </a:pPr>
            <a:fld id="{D8C5A2C6-0C89-4735-8E7F-CB54DE052DF4}" type="slidenum">
              <a:rPr lang="es-ES_tradnl"/>
              <a:pPr>
                <a:defRPr/>
              </a:pPr>
              <a:t>‹Nº›</a:t>
            </a:fld>
            <a:endParaRPr lang="es-ES_tradnl"/>
          </a:p>
        </p:txBody>
      </p:sp>
    </p:spTree>
    <p:extLst>
      <p:ext uri="{BB962C8B-B14F-4D97-AF65-F5344CB8AC3E}">
        <p14:creationId xmlns:p14="http://schemas.microsoft.com/office/powerpoint/2010/main" val="111253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Imagen 6">
            <a:extLst>
              <a:ext uri="{FF2B5EF4-FFF2-40B4-BE49-F238E27FC236}">
                <a16:creationId xmlns:a16="http://schemas.microsoft.com/office/drawing/2014/main" id="{D5D422A7-0EFE-F24F-607D-9EB7440BF492}"/>
              </a:ext>
            </a:extLst>
          </p:cNvPr>
          <p:cNvSpPr>
            <a:spLocks noChangeAspect="1" noChangeArrowheads="1"/>
          </p:cNvSpPr>
          <p:nvPr userDrawn="1"/>
        </p:nvSpPr>
        <p:spPr bwMode="auto">
          <a:xfrm>
            <a:off x="0" y="0"/>
            <a:ext cx="9144000" cy="6858000"/>
          </a:xfrm>
          <a:prstGeom prst="rect">
            <a:avLst/>
          </a:prstGeom>
          <a:no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s-CL" altLang="es-CL"/>
          </a:p>
        </p:txBody>
      </p:sp>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9111D4D8-3D8F-DC36-42CA-4FBA8BD8E855}"/>
              </a:ext>
            </a:extLst>
          </p:cNvPr>
          <p:cNvSpPr>
            <a:spLocks noGrp="1"/>
          </p:cNvSpPr>
          <p:nvPr>
            <p:ph type="dt" sz="half" idx="10"/>
          </p:nvPr>
        </p:nvSpPr>
        <p:spPr/>
        <p:txBody>
          <a:bodyPr/>
          <a:lstStyle>
            <a:lvl1pPr>
              <a:defRPr/>
            </a:lvl1pPr>
          </a:lstStyle>
          <a:p>
            <a:pPr>
              <a:defRPr/>
            </a:pPr>
            <a:fld id="{1F71B215-05AB-484C-845B-C861E3F1CA1A}" type="datetimeFigureOut">
              <a:rPr lang="es-ES_tradnl"/>
              <a:pPr>
                <a:defRPr/>
              </a:pPr>
              <a:t>17/05/2022</a:t>
            </a:fld>
            <a:endParaRPr lang="es-ES_tradnl"/>
          </a:p>
        </p:txBody>
      </p:sp>
      <p:sp>
        <p:nvSpPr>
          <p:cNvPr id="6" name="Footer Placeholder 4">
            <a:extLst>
              <a:ext uri="{FF2B5EF4-FFF2-40B4-BE49-F238E27FC236}">
                <a16:creationId xmlns:a16="http://schemas.microsoft.com/office/drawing/2014/main" id="{4C126DA6-5F71-65EC-85F6-0FB8136E3AFD}"/>
              </a:ext>
            </a:extLst>
          </p:cNvPr>
          <p:cNvSpPr>
            <a:spLocks noGrp="1"/>
          </p:cNvSpPr>
          <p:nvPr>
            <p:ph type="ftr" sz="quarter" idx="11"/>
          </p:nvPr>
        </p:nvSpPr>
        <p:spPr/>
        <p:txBody>
          <a:bodyPr/>
          <a:lstStyle>
            <a:lvl1pPr>
              <a:defRPr/>
            </a:lvl1pPr>
          </a:lstStyle>
          <a:p>
            <a:pPr>
              <a:defRPr/>
            </a:pPr>
            <a:endParaRPr lang="es-ES_tradnl"/>
          </a:p>
        </p:txBody>
      </p:sp>
      <p:sp>
        <p:nvSpPr>
          <p:cNvPr id="7" name="Slide Number Placeholder 5">
            <a:extLst>
              <a:ext uri="{FF2B5EF4-FFF2-40B4-BE49-F238E27FC236}">
                <a16:creationId xmlns:a16="http://schemas.microsoft.com/office/drawing/2014/main" id="{DD239E94-F478-ADBD-8755-0DCA76FB6104}"/>
              </a:ext>
            </a:extLst>
          </p:cNvPr>
          <p:cNvSpPr>
            <a:spLocks noGrp="1"/>
          </p:cNvSpPr>
          <p:nvPr>
            <p:ph type="sldNum" sz="quarter" idx="12"/>
          </p:nvPr>
        </p:nvSpPr>
        <p:spPr/>
        <p:txBody>
          <a:bodyPr/>
          <a:lstStyle>
            <a:lvl1pPr>
              <a:defRPr/>
            </a:lvl1pPr>
          </a:lstStyle>
          <a:p>
            <a:pPr>
              <a:defRPr/>
            </a:pPr>
            <a:fld id="{EEB10710-B64E-40B7-B093-4917E171045E}" type="slidenum">
              <a:rPr lang="es-ES_tradnl"/>
              <a:pPr>
                <a:defRPr/>
              </a:pPr>
              <a:t>‹Nº›</a:t>
            </a:fld>
            <a:endParaRPr lang="es-ES_tradnl"/>
          </a:p>
        </p:txBody>
      </p:sp>
    </p:spTree>
    <p:extLst>
      <p:ext uri="{BB962C8B-B14F-4D97-AF65-F5344CB8AC3E}">
        <p14:creationId xmlns:p14="http://schemas.microsoft.com/office/powerpoint/2010/main" val="97260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Imagen 6">
            <a:extLst>
              <a:ext uri="{FF2B5EF4-FFF2-40B4-BE49-F238E27FC236}">
                <a16:creationId xmlns:a16="http://schemas.microsoft.com/office/drawing/2014/main" id="{8DC21286-3AA7-3F5F-8975-4B2EC484C3C8}"/>
              </a:ext>
            </a:extLst>
          </p:cNvPr>
          <p:cNvSpPr>
            <a:spLocks noChangeAspect="1" noChangeArrowheads="1"/>
          </p:cNvSpPr>
          <p:nvPr userDrawn="1"/>
        </p:nvSpPr>
        <p:spPr bwMode="auto">
          <a:xfrm>
            <a:off x="0" y="0"/>
            <a:ext cx="9129713" cy="6858000"/>
          </a:xfrm>
          <a:prstGeom prst="rect">
            <a:avLst/>
          </a:prstGeom>
          <a:no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s-CL" altLang="es-CL"/>
          </a:p>
        </p:txBody>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4">
            <a:extLst>
              <a:ext uri="{FF2B5EF4-FFF2-40B4-BE49-F238E27FC236}">
                <a16:creationId xmlns:a16="http://schemas.microsoft.com/office/drawing/2014/main" id="{40667B93-B4D1-D524-88D5-AEEC1DE4C91C}"/>
              </a:ext>
            </a:extLst>
          </p:cNvPr>
          <p:cNvSpPr>
            <a:spLocks noGrp="1"/>
          </p:cNvSpPr>
          <p:nvPr>
            <p:ph type="dt" sz="half" idx="10"/>
          </p:nvPr>
        </p:nvSpPr>
        <p:spPr/>
        <p:txBody>
          <a:bodyPr/>
          <a:lstStyle>
            <a:lvl1pPr>
              <a:defRPr/>
            </a:lvl1pPr>
          </a:lstStyle>
          <a:p>
            <a:pPr>
              <a:defRPr/>
            </a:pPr>
            <a:fld id="{331256B2-3555-43FD-BE4F-F629963EA64A}" type="datetimeFigureOut">
              <a:rPr lang="es-ES_tradnl"/>
              <a:pPr>
                <a:defRPr/>
              </a:pPr>
              <a:t>17/05/2022</a:t>
            </a:fld>
            <a:endParaRPr lang="es-ES_tradnl"/>
          </a:p>
        </p:txBody>
      </p:sp>
      <p:sp>
        <p:nvSpPr>
          <p:cNvPr id="7" name="Footer Placeholder 5">
            <a:extLst>
              <a:ext uri="{FF2B5EF4-FFF2-40B4-BE49-F238E27FC236}">
                <a16:creationId xmlns:a16="http://schemas.microsoft.com/office/drawing/2014/main" id="{C72D77D7-DBAC-1C62-5798-F4D540B72A07}"/>
              </a:ext>
            </a:extLst>
          </p:cNvPr>
          <p:cNvSpPr>
            <a:spLocks noGrp="1"/>
          </p:cNvSpPr>
          <p:nvPr>
            <p:ph type="ftr" sz="quarter" idx="11"/>
          </p:nvPr>
        </p:nvSpPr>
        <p:spPr/>
        <p:txBody>
          <a:bodyPr/>
          <a:lstStyle>
            <a:lvl1pPr>
              <a:defRPr/>
            </a:lvl1pPr>
          </a:lstStyle>
          <a:p>
            <a:pPr>
              <a:defRPr/>
            </a:pPr>
            <a:endParaRPr lang="es-ES_tradnl"/>
          </a:p>
        </p:txBody>
      </p:sp>
      <p:sp>
        <p:nvSpPr>
          <p:cNvPr id="8" name="Slide Number Placeholder 6">
            <a:extLst>
              <a:ext uri="{FF2B5EF4-FFF2-40B4-BE49-F238E27FC236}">
                <a16:creationId xmlns:a16="http://schemas.microsoft.com/office/drawing/2014/main" id="{F4B0A17E-C7BF-6179-1495-0EA207933F8F}"/>
              </a:ext>
            </a:extLst>
          </p:cNvPr>
          <p:cNvSpPr>
            <a:spLocks noGrp="1"/>
          </p:cNvSpPr>
          <p:nvPr>
            <p:ph type="sldNum" sz="quarter" idx="12"/>
          </p:nvPr>
        </p:nvSpPr>
        <p:spPr/>
        <p:txBody>
          <a:bodyPr/>
          <a:lstStyle>
            <a:lvl1pPr>
              <a:defRPr/>
            </a:lvl1pPr>
          </a:lstStyle>
          <a:p>
            <a:pPr>
              <a:defRPr/>
            </a:pPr>
            <a:fld id="{118D1AC2-EEBE-4745-BFFB-C2484CCF886A}" type="slidenum">
              <a:rPr lang="es-ES_tradnl"/>
              <a:pPr>
                <a:defRPr/>
              </a:pPr>
              <a:t>‹Nº›</a:t>
            </a:fld>
            <a:endParaRPr lang="es-ES_tradnl"/>
          </a:p>
        </p:txBody>
      </p:sp>
    </p:spTree>
    <p:extLst>
      <p:ext uri="{BB962C8B-B14F-4D97-AF65-F5344CB8AC3E}">
        <p14:creationId xmlns:p14="http://schemas.microsoft.com/office/powerpoint/2010/main" val="263013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Imagen 6">
            <a:extLst>
              <a:ext uri="{FF2B5EF4-FFF2-40B4-BE49-F238E27FC236}">
                <a16:creationId xmlns:a16="http://schemas.microsoft.com/office/drawing/2014/main" id="{72DCB2EF-3E08-9AF8-4940-C75548D936B3}"/>
              </a:ext>
            </a:extLst>
          </p:cNvPr>
          <p:cNvSpPr>
            <a:spLocks noChangeAspect="1" noChangeArrowheads="1"/>
          </p:cNvSpPr>
          <p:nvPr userDrawn="1"/>
        </p:nvSpPr>
        <p:spPr bwMode="auto">
          <a:xfrm>
            <a:off x="0" y="0"/>
            <a:ext cx="9129713" cy="6858000"/>
          </a:xfrm>
          <a:prstGeom prst="rect">
            <a:avLst/>
          </a:prstGeom>
          <a:no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s-CL" altLang="es-CL"/>
          </a:p>
        </p:txBody>
      </p:sp>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6">
            <a:extLst>
              <a:ext uri="{FF2B5EF4-FFF2-40B4-BE49-F238E27FC236}">
                <a16:creationId xmlns:a16="http://schemas.microsoft.com/office/drawing/2014/main" id="{0411ECBB-4D32-0295-B0AE-00C6E2128593}"/>
              </a:ext>
            </a:extLst>
          </p:cNvPr>
          <p:cNvSpPr>
            <a:spLocks noGrp="1"/>
          </p:cNvSpPr>
          <p:nvPr>
            <p:ph type="dt" sz="half" idx="10"/>
          </p:nvPr>
        </p:nvSpPr>
        <p:spPr/>
        <p:txBody>
          <a:bodyPr/>
          <a:lstStyle>
            <a:lvl1pPr>
              <a:defRPr/>
            </a:lvl1pPr>
          </a:lstStyle>
          <a:p>
            <a:pPr>
              <a:defRPr/>
            </a:pPr>
            <a:fld id="{3C97CF60-8C2C-4FE3-9563-4E66ADE9D89C}" type="datetimeFigureOut">
              <a:rPr lang="es-ES_tradnl"/>
              <a:pPr>
                <a:defRPr/>
              </a:pPr>
              <a:t>17/05/2022</a:t>
            </a:fld>
            <a:endParaRPr lang="es-ES_tradnl"/>
          </a:p>
        </p:txBody>
      </p:sp>
      <p:sp>
        <p:nvSpPr>
          <p:cNvPr id="9" name="Footer Placeholder 7">
            <a:extLst>
              <a:ext uri="{FF2B5EF4-FFF2-40B4-BE49-F238E27FC236}">
                <a16:creationId xmlns:a16="http://schemas.microsoft.com/office/drawing/2014/main" id="{FB14F276-3A2D-FFF4-35E7-2DAABD89754F}"/>
              </a:ext>
            </a:extLst>
          </p:cNvPr>
          <p:cNvSpPr>
            <a:spLocks noGrp="1"/>
          </p:cNvSpPr>
          <p:nvPr>
            <p:ph type="ftr" sz="quarter" idx="11"/>
          </p:nvPr>
        </p:nvSpPr>
        <p:spPr/>
        <p:txBody>
          <a:bodyPr/>
          <a:lstStyle>
            <a:lvl1pPr>
              <a:defRPr/>
            </a:lvl1pPr>
          </a:lstStyle>
          <a:p>
            <a:pPr>
              <a:defRPr/>
            </a:pPr>
            <a:endParaRPr lang="es-ES_tradnl"/>
          </a:p>
        </p:txBody>
      </p:sp>
      <p:sp>
        <p:nvSpPr>
          <p:cNvPr id="10" name="Slide Number Placeholder 8">
            <a:extLst>
              <a:ext uri="{FF2B5EF4-FFF2-40B4-BE49-F238E27FC236}">
                <a16:creationId xmlns:a16="http://schemas.microsoft.com/office/drawing/2014/main" id="{31F65F6C-A388-CE26-137E-12B4C2C57947}"/>
              </a:ext>
            </a:extLst>
          </p:cNvPr>
          <p:cNvSpPr>
            <a:spLocks noGrp="1"/>
          </p:cNvSpPr>
          <p:nvPr>
            <p:ph type="sldNum" sz="quarter" idx="12"/>
          </p:nvPr>
        </p:nvSpPr>
        <p:spPr/>
        <p:txBody>
          <a:bodyPr/>
          <a:lstStyle>
            <a:lvl1pPr>
              <a:defRPr/>
            </a:lvl1pPr>
          </a:lstStyle>
          <a:p>
            <a:pPr>
              <a:defRPr/>
            </a:pPr>
            <a:fld id="{B457348C-D819-4ED9-8364-91D5474472ED}" type="slidenum">
              <a:rPr lang="es-ES_tradnl"/>
              <a:pPr>
                <a:defRPr/>
              </a:pPr>
              <a:t>‹Nº›</a:t>
            </a:fld>
            <a:endParaRPr lang="es-ES_tradnl"/>
          </a:p>
        </p:txBody>
      </p:sp>
    </p:spTree>
    <p:extLst>
      <p:ext uri="{BB962C8B-B14F-4D97-AF65-F5344CB8AC3E}">
        <p14:creationId xmlns:p14="http://schemas.microsoft.com/office/powerpoint/2010/main" val="381146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Imagen 6">
            <a:extLst>
              <a:ext uri="{FF2B5EF4-FFF2-40B4-BE49-F238E27FC236}">
                <a16:creationId xmlns:a16="http://schemas.microsoft.com/office/drawing/2014/main" id="{E91B9670-9489-20ED-DEBA-FFBCECD0BB57}"/>
              </a:ext>
            </a:extLst>
          </p:cNvPr>
          <p:cNvSpPr>
            <a:spLocks noChangeAspect="1" noChangeArrowheads="1"/>
          </p:cNvSpPr>
          <p:nvPr userDrawn="1"/>
        </p:nvSpPr>
        <p:spPr bwMode="auto">
          <a:xfrm>
            <a:off x="0" y="0"/>
            <a:ext cx="9129713" cy="6858000"/>
          </a:xfrm>
          <a:prstGeom prst="rect">
            <a:avLst/>
          </a:prstGeom>
          <a:no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s-CL" altLang="es-CL"/>
          </a:p>
        </p:txBody>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4" name="Date Placeholder 2">
            <a:extLst>
              <a:ext uri="{FF2B5EF4-FFF2-40B4-BE49-F238E27FC236}">
                <a16:creationId xmlns:a16="http://schemas.microsoft.com/office/drawing/2014/main" id="{59B8E9FF-69C9-6576-00C8-A0EB3D0D7870}"/>
              </a:ext>
            </a:extLst>
          </p:cNvPr>
          <p:cNvSpPr>
            <a:spLocks noGrp="1"/>
          </p:cNvSpPr>
          <p:nvPr>
            <p:ph type="dt" sz="half" idx="10"/>
          </p:nvPr>
        </p:nvSpPr>
        <p:spPr/>
        <p:txBody>
          <a:bodyPr/>
          <a:lstStyle>
            <a:lvl1pPr>
              <a:defRPr/>
            </a:lvl1pPr>
          </a:lstStyle>
          <a:p>
            <a:pPr>
              <a:defRPr/>
            </a:pPr>
            <a:fld id="{EDBB137A-C772-4866-8733-18CA1EA82C1B}" type="datetimeFigureOut">
              <a:rPr lang="es-ES_tradnl"/>
              <a:pPr>
                <a:defRPr/>
              </a:pPr>
              <a:t>17/05/2022</a:t>
            </a:fld>
            <a:endParaRPr lang="es-ES_tradnl"/>
          </a:p>
        </p:txBody>
      </p:sp>
      <p:sp>
        <p:nvSpPr>
          <p:cNvPr id="5" name="Footer Placeholder 3">
            <a:extLst>
              <a:ext uri="{FF2B5EF4-FFF2-40B4-BE49-F238E27FC236}">
                <a16:creationId xmlns:a16="http://schemas.microsoft.com/office/drawing/2014/main" id="{BC76D02D-4A70-6B32-A5D7-2B81C7DBFC61}"/>
              </a:ext>
            </a:extLst>
          </p:cNvPr>
          <p:cNvSpPr>
            <a:spLocks noGrp="1"/>
          </p:cNvSpPr>
          <p:nvPr>
            <p:ph type="ftr" sz="quarter" idx="11"/>
          </p:nvPr>
        </p:nvSpPr>
        <p:spPr/>
        <p:txBody>
          <a:bodyPr/>
          <a:lstStyle>
            <a:lvl1pPr>
              <a:defRPr/>
            </a:lvl1pPr>
          </a:lstStyle>
          <a:p>
            <a:pPr>
              <a:defRPr/>
            </a:pPr>
            <a:endParaRPr lang="es-ES_tradnl"/>
          </a:p>
        </p:txBody>
      </p:sp>
      <p:sp>
        <p:nvSpPr>
          <p:cNvPr id="6" name="Slide Number Placeholder 4">
            <a:extLst>
              <a:ext uri="{FF2B5EF4-FFF2-40B4-BE49-F238E27FC236}">
                <a16:creationId xmlns:a16="http://schemas.microsoft.com/office/drawing/2014/main" id="{E743E2E6-876B-75AE-DB5E-3094E4C58322}"/>
              </a:ext>
            </a:extLst>
          </p:cNvPr>
          <p:cNvSpPr>
            <a:spLocks noGrp="1"/>
          </p:cNvSpPr>
          <p:nvPr>
            <p:ph type="sldNum" sz="quarter" idx="12"/>
          </p:nvPr>
        </p:nvSpPr>
        <p:spPr/>
        <p:txBody>
          <a:bodyPr/>
          <a:lstStyle>
            <a:lvl1pPr>
              <a:defRPr/>
            </a:lvl1pPr>
          </a:lstStyle>
          <a:p>
            <a:pPr>
              <a:defRPr/>
            </a:pPr>
            <a:fld id="{E0BA177E-E016-4157-98C8-BD35D5B556EF}" type="slidenum">
              <a:rPr lang="es-ES_tradnl"/>
              <a:pPr>
                <a:defRPr/>
              </a:pPr>
              <a:t>‹Nº›</a:t>
            </a:fld>
            <a:endParaRPr lang="es-ES_tradnl"/>
          </a:p>
        </p:txBody>
      </p:sp>
    </p:spTree>
    <p:extLst>
      <p:ext uri="{BB962C8B-B14F-4D97-AF65-F5344CB8AC3E}">
        <p14:creationId xmlns:p14="http://schemas.microsoft.com/office/powerpoint/2010/main" val="52297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A5DCE5E-E049-126A-EAD9-2AF13A08FA9F}"/>
              </a:ext>
            </a:extLst>
          </p:cNvPr>
          <p:cNvSpPr>
            <a:spLocks noGrp="1"/>
          </p:cNvSpPr>
          <p:nvPr>
            <p:ph type="dt" sz="half" idx="10"/>
          </p:nvPr>
        </p:nvSpPr>
        <p:spPr/>
        <p:txBody>
          <a:bodyPr/>
          <a:lstStyle>
            <a:lvl1pPr>
              <a:defRPr/>
            </a:lvl1pPr>
          </a:lstStyle>
          <a:p>
            <a:pPr>
              <a:defRPr/>
            </a:pPr>
            <a:fld id="{0207DBE7-8C55-4935-B719-D41D22B2C2E4}" type="datetimeFigureOut">
              <a:rPr lang="es-ES_tradnl"/>
              <a:pPr>
                <a:defRPr/>
              </a:pPr>
              <a:t>17/05/2022</a:t>
            </a:fld>
            <a:endParaRPr lang="es-ES_tradnl"/>
          </a:p>
        </p:txBody>
      </p:sp>
      <p:sp>
        <p:nvSpPr>
          <p:cNvPr id="3" name="Footer Placeholder 4">
            <a:extLst>
              <a:ext uri="{FF2B5EF4-FFF2-40B4-BE49-F238E27FC236}">
                <a16:creationId xmlns:a16="http://schemas.microsoft.com/office/drawing/2014/main" id="{36F26000-7F44-7132-B5D4-E278E8EF5501}"/>
              </a:ext>
            </a:extLst>
          </p:cNvPr>
          <p:cNvSpPr>
            <a:spLocks noGrp="1"/>
          </p:cNvSpPr>
          <p:nvPr>
            <p:ph type="ftr" sz="quarter" idx="11"/>
          </p:nvPr>
        </p:nvSpPr>
        <p:spPr/>
        <p:txBody>
          <a:bodyPr/>
          <a:lstStyle>
            <a:lvl1pPr>
              <a:defRPr/>
            </a:lvl1pPr>
          </a:lstStyle>
          <a:p>
            <a:pPr>
              <a:defRPr/>
            </a:pPr>
            <a:endParaRPr lang="es-ES_tradnl"/>
          </a:p>
        </p:txBody>
      </p:sp>
      <p:sp>
        <p:nvSpPr>
          <p:cNvPr id="4" name="Slide Number Placeholder 5">
            <a:extLst>
              <a:ext uri="{FF2B5EF4-FFF2-40B4-BE49-F238E27FC236}">
                <a16:creationId xmlns:a16="http://schemas.microsoft.com/office/drawing/2014/main" id="{DF79F4D9-9C82-57A7-E254-472A8B1E9A96}"/>
              </a:ext>
            </a:extLst>
          </p:cNvPr>
          <p:cNvSpPr>
            <a:spLocks noGrp="1"/>
          </p:cNvSpPr>
          <p:nvPr>
            <p:ph type="sldNum" sz="quarter" idx="12"/>
          </p:nvPr>
        </p:nvSpPr>
        <p:spPr/>
        <p:txBody>
          <a:bodyPr/>
          <a:lstStyle>
            <a:lvl1pPr>
              <a:defRPr/>
            </a:lvl1pPr>
          </a:lstStyle>
          <a:p>
            <a:pPr>
              <a:defRPr/>
            </a:pPr>
            <a:fld id="{61417741-59DA-4FC1-BB06-1F68D4FE1508}" type="slidenum">
              <a:rPr lang="es-ES_tradnl"/>
              <a:pPr>
                <a:defRPr/>
              </a:pPr>
              <a:t>‹Nº›</a:t>
            </a:fld>
            <a:endParaRPr lang="es-ES_tradnl"/>
          </a:p>
        </p:txBody>
      </p:sp>
    </p:spTree>
    <p:extLst>
      <p:ext uri="{BB962C8B-B14F-4D97-AF65-F5344CB8AC3E}">
        <p14:creationId xmlns:p14="http://schemas.microsoft.com/office/powerpoint/2010/main" val="1610303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Imagen 6">
            <a:extLst>
              <a:ext uri="{FF2B5EF4-FFF2-40B4-BE49-F238E27FC236}">
                <a16:creationId xmlns:a16="http://schemas.microsoft.com/office/drawing/2014/main" id="{66B3CB88-EFFB-7B7D-E3FB-2E9FB84934E0}"/>
              </a:ext>
            </a:extLst>
          </p:cNvPr>
          <p:cNvSpPr>
            <a:spLocks noChangeAspect="1" noChangeArrowheads="1"/>
          </p:cNvSpPr>
          <p:nvPr userDrawn="1"/>
        </p:nvSpPr>
        <p:spPr bwMode="auto">
          <a:xfrm>
            <a:off x="0" y="0"/>
            <a:ext cx="9129713" cy="6858000"/>
          </a:xfrm>
          <a:prstGeom prst="rect">
            <a:avLst/>
          </a:prstGeom>
          <a:no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s-CL" altLang="es-CL"/>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6" name="Date Placeholder 4">
            <a:extLst>
              <a:ext uri="{FF2B5EF4-FFF2-40B4-BE49-F238E27FC236}">
                <a16:creationId xmlns:a16="http://schemas.microsoft.com/office/drawing/2014/main" id="{C6645CB6-A652-B6DE-F7E9-764FC6FE2D75}"/>
              </a:ext>
            </a:extLst>
          </p:cNvPr>
          <p:cNvSpPr>
            <a:spLocks noGrp="1"/>
          </p:cNvSpPr>
          <p:nvPr>
            <p:ph type="dt" sz="half" idx="10"/>
          </p:nvPr>
        </p:nvSpPr>
        <p:spPr/>
        <p:txBody>
          <a:bodyPr/>
          <a:lstStyle>
            <a:lvl1pPr>
              <a:defRPr/>
            </a:lvl1pPr>
          </a:lstStyle>
          <a:p>
            <a:pPr>
              <a:defRPr/>
            </a:pPr>
            <a:fld id="{9B28897F-9A81-4420-AF51-BC15D99ABA7C}" type="datetimeFigureOut">
              <a:rPr lang="es-ES_tradnl"/>
              <a:pPr>
                <a:defRPr/>
              </a:pPr>
              <a:t>17/05/2022</a:t>
            </a:fld>
            <a:endParaRPr lang="es-ES_tradnl"/>
          </a:p>
        </p:txBody>
      </p:sp>
      <p:sp>
        <p:nvSpPr>
          <p:cNvPr id="7" name="Footer Placeholder 5">
            <a:extLst>
              <a:ext uri="{FF2B5EF4-FFF2-40B4-BE49-F238E27FC236}">
                <a16:creationId xmlns:a16="http://schemas.microsoft.com/office/drawing/2014/main" id="{6A9FCCE2-B6E8-C388-5AA7-F1418DFD75C6}"/>
              </a:ext>
            </a:extLst>
          </p:cNvPr>
          <p:cNvSpPr>
            <a:spLocks noGrp="1"/>
          </p:cNvSpPr>
          <p:nvPr>
            <p:ph type="ftr" sz="quarter" idx="11"/>
          </p:nvPr>
        </p:nvSpPr>
        <p:spPr/>
        <p:txBody>
          <a:bodyPr/>
          <a:lstStyle>
            <a:lvl1pPr>
              <a:defRPr/>
            </a:lvl1pPr>
          </a:lstStyle>
          <a:p>
            <a:pPr>
              <a:defRPr/>
            </a:pPr>
            <a:endParaRPr lang="es-ES_tradnl"/>
          </a:p>
        </p:txBody>
      </p:sp>
      <p:sp>
        <p:nvSpPr>
          <p:cNvPr id="8" name="Slide Number Placeholder 6">
            <a:extLst>
              <a:ext uri="{FF2B5EF4-FFF2-40B4-BE49-F238E27FC236}">
                <a16:creationId xmlns:a16="http://schemas.microsoft.com/office/drawing/2014/main" id="{D7BCECCE-ECF3-C01C-5788-B5A252C455F0}"/>
              </a:ext>
            </a:extLst>
          </p:cNvPr>
          <p:cNvSpPr>
            <a:spLocks noGrp="1"/>
          </p:cNvSpPr>
          <p:nvPr>
            <p:ph type="sldNum" sz="quarter" idx="12"/>
          </p:nvPr>
        </p:nvSpPr>
        <p:spPr/>
        <p:txBody>
          <a:bodyPr/>
          <a:lstStyle>
            <a:lvl1pPr>
              <a:defRPr/>
            </a:lvl1pPr>
          </a:lstStyle>
          <a:p>
            <a:pPr>
              <a:defRPr/>
            </a:pPr>
            <a:fld id="{25554027-1109-4A37-9EF7-B49B000C93A4}" type="slidenum">
              <a:rPr lang="es-ES_tradnl"/>
              <a:pPr>
                <a:defRPr/>
              </a:pPr>
              <a:t>‹Nº›</a:t>
            </a:fld>
            <a:endParaRPr lang="es-ES_tradnl"/>
          </a:p>
        </p:txBody>
      </p:sp>
    </p:spTree>
    <p:extLst>
      <p:ext uri="{BB962C8B-B14F-4D97-AF65-F5344CB8AC3E}">
        <p14:creationId xmlns:p14="http://schemas.microsoft.com/office/powerpoint/2010/main" val="393459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6">
            <a:extLst>
              <a:ext uri="{FF2B5EF4-FFF2-40B4-BE49-F238E27FC236}">
                <a16:creationId xmlns:a16="http://schemas.microsoft.com/office/drawing/2014/main" id="{7E331AEF-1888-649A-AC64-2D859D5EAF7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288"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DB205AD5-CE88-4684-1603-DAD8BA8BAB3C}"/>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L"/>
              <a:t>Clic para editar título</a:t>
            </a:r>
            <a:endParaRPr lang="en-US" altLang="es-CL"/>
          </a:p>
        </p:txBody>
      </p:sp>
      <p:sp>
        <p:nvSpPr>
          <p:cNvPr id="1028" name="Text Placeholder 2">
            <a:extLst>
              <a:ext uri="{FF2B5EF4-FFF2-40B4-BE49-F238E27FC236}">
                <a16:creationId xmlns:a16="http://schemas.microsoft.com/office/drawing/2014/main" id="{9D39F9C8-3F09-C1AD-DC42-D38A6BA08252}"/>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L"/>
              <a:t>Haga clic para modificar el estilo de texto del patrón</a:t>
            </a:r>
          </a:p>
          <a:p>
            <a:pPr lvl="1"/>
            <a:r>
              <a:rPr lang="es-ES_tradnl" altLang="es-CL"/>
              <a:t>Segundo nivel</a:t>
            </a:r>
          </a:p>
          <a:p>
            <a:pPr lvl="2"/>
            <a:r>
              <a:rPr lang="es-ES_tradnl" altLang="es-CL"/>
              <a:t>Tercer nivel</a:t>
            </a:r>
          </a:p>
          <a:p>
            <a:pPr lvl="3"/>
            <a:r>
              <a:rPr lang="es-ES_tradnl" altLang="es-CL"/>
              <a:t>Cuarto nivel</a:t>
            </a:r>
          </a:p>
          <a:p>
            <a:pPr lvl="4"/>
            <a:r>
              <a:rPr lang="es-ES_tradnl" altLang="es-CL"/>
              <a:t>Quinto nivel</a:t>
            </a:r>
            <a:endParaRPr lang="en-US" altLang="es-CL"/>
          </a:p>
        </p:txBody>
      </p:sp>
      <p:sp>
        <p:nvSpPr>
          <p:cNvPr id="4" name="Date Placeholder 3">
            <a:extLst>
              <a:ext uri="{FF2B5EF4-FFF2-40B4-BE49-F238E27FC236}">
                <a16:creationId xmlns:a16="http://schemas.microsoft.com/office/drawing/2014/main" id="{C131375B-A7AE-3018-6B4C-38390F09AC4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EC5B28C-71BD-406B-B3CE-B442E0BE51F1}" type="datetimeFigureOut">
              <a:rPr lang="es-ES_tradnl"/>
              <a:pPr>
                <a:defRPr/>
              </a:pPr>
              <a:t>17/05/2022</a:t>
            </a:fld>
            <a:endParaRPr lang="es-ES_tradnl"/>
          </a:p>
        </p:txBody>
      </p:sp>
      <p:sp>
        <p:nvSpPr>
          <p:cNvPr id="5" name="Footer Placeholder 4">
            <a:extLst>
              <a:ext uri="{FF2B5EF4-FFF2-40B4-BE49-F238E27FC236}">
                <a16:creationId xmlns:a16="http://schemas.microsoft.com/office/drawing/2014/main" id="{6D6E5DAA-6240-9441-FD04-4030184A8B7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_tradnl"/>
          </a:p>
        </p:txBody>
      </p:sp>
      <p:sp>
        <p:nvSpPr>
          <p:cNvPr id="6" name="Slide Number Placeholder 5">
            <a:extLst>
              <a:ext uri="{FF2B5EF4-FFF2-40B4-BE49-F238E27FC236}">
                <a16:creationId xmlns:a16="http://schemas.microsoft.com/office/drawing/2014/main" id="{30C6D1A3-090B-BCDB-B5AC-2B934E2A296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7439D0F-5C43-49D5-8565-973E2D354CA1}"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67" r:id="rId8"/>
    <p:sldLayoutId id="2147483776" r:id="rId9"/>
    <p:sldLayoutId id="2147483777" r:id="rId10"/>
    <p:sldLayoutId id="2147483778" r:id="rId11"/>
    <p:sldLayoutId id="2147483768"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84522E-C991-288A-A199-B42DEDAF3038}"/>
              </a:ext>
            </a:extLst>
          </p:cNvPr>
          <p:cNvSpPr>
            <a:spLocks noGrp="1"/>
          </p:cNvSpPr>
          <p:nvPr>
            <p:ph type="ctrTitle"/>
          </p:nvPr>
        </p:nvSpPr>
        <p:spPr>
          <a:xfrm>
            <a:off x="685800" y="1711325"/>
            <a:ext cx="7772400" cy="2387600"/>
          </a:xfrm>
        </p:spPr>
        <p:txBody>
          <a:bodyPr rtlCol="0">
            <a:normAutofit/>
          </a:bodyPr>
          <a:lstStyle/>
          <a:p>
            <a:pPr eaLnBrk="1" fontAlgn="auto" hangingPunct="1">
              <a:spcAft>
                <a:spcPts val="0"/>
              </a:spcAft>
              <a:defRPr/>
            </a:pPr>
            <a:r>
              <a:rPr lang="es-CL" dirty="0">
                <a:solidFill>
                  <a:schemeClr val="accent1">
                    <a:lumMod val="50000"/>
                  </a:schemeClr>
                </a:solidFill>
              </a:rPr>
              <a:t>Diálogos Sociales: Sistema de Pensiones</a:t>
            </a:r>
            <a:endParaRPr lang="es-ES" dirty="0">
              <a:solidFill>
                <a:schemeClr val="accent1">
                  <a:lumMod val="50000"/>
                </a:schemeClr>
              </a:solidFill>
            </a:endParaRPr>
          </a:p>
        </p:txBody>
      </p:sp>
      <p:sp>
        <p:nvSpPr>
          <p:cNvPr id="3" name="Subtítulo 2">
            <a:extLst>
              <a:ext uri="{FF2B5EF4-FFF2-40B4-BE49-F238E27FC236}">
                <a16:creationId xmlns:a16="http://schemas.microsoft.com/office/drawing/2014/main" id="{F992F4B2-EEB8-078D-604E-A0D4839FCC83}"/>
              </a:ext>
            </a:extLst>
          </p:cNvPr>
          <p:cNvSpPr>
            <a:spLocks noGrp="1"/>
          </p:cNvSpPr>
          <p:nvPr>
            <p:ph type="subTitle" idx="1"/>
          </p:nvPr>
        </p:nvSpPr>
        <p:spPr>
          <a:xfrm>
            <a:off x="1143000" y="4403725"/>
            <a:ext cx="6858000" cy="1655763"/>
          </a:xfrm>
        </p:spPr>
        <p:txBody>
          <a:bodyPr rtlCol="0"/>
          <a:lstStyle/>
          <a:p>
            <a:pPr algn="r" eaLnBrk="1" fontAlgn="auto" hangingPunct="1">
              <a:spcAft>
                <a:spcPts val="0"/>
              </a:spcAft>
              <a:defRPr/>
            </a:pPr>
            <a:endParaRPr lang="es-CL" i="1" dirty="0"/>
          </a:p>
          <a:p>
            <a:pPr algn="r" eaLnBrk="1" fontAlgn="auto" hangingPunct="1">
              <a:spcAft>
                <a:spcPts val="0"/>
              </a:spcAft>
              <a:defRPr/>
            </a:pPr>
            <a:r>
              <a:rPr lang="es-CL" i="1" dirty="0">
                <a:solidFill>
                  <a:schemeClr val="accent1">
                    <a:lumMod val="50000"/>
                  </a:schemeClr>
                </a:solidFill>
              </a:rPr>
              <a:t>Ingrid Jones</a:t>
            </a:r>
          </a:p>
          <a:p>
            <a:pPr algn="r" eaLnBrk="1" fontAlgn="auto" hangingPunct="1">
              <a:spcAft>
                <a:spcPts val="0"/>
              </a:spcAft>
              <a:defRPr/>
            </a:pPr>
            <a:r>
              <a:rPr lang="es-CL" i="1" dirty="0">
                <a:solidFill>
                  <a:schemeClr val="accent1">
                    <a:lumMod val="50000"/>
                  </a:schemeClr>
                </a:solidFill>
              </a:rPr>
              <a:t>Economista </a:t>
            </a:r>
            <a:r>
              <a:rPr lang="es-CL" i="1" dirty="0" err="1">
                <a:solidFill>
                  <a:schemeClr val="accent1">
                    <a:lumMod val="50000"/>
                  </a:schemeClr>
                </a:solidFill>
              </a:rPr>
              <a:t>LyD</a:t>
            </a:r>
            <a:endParaRPr lang="es-CL" i="1" dirty="0">
              <a:solidFill>
                <a:schemeClr val="accent1">
                  <a:lumMod val="50000"/>
                </a:schemeClr>
              </a:solidFill>
            </a:endParaRPr>
          </a:p>
          <a:p>
            <a:pPr algn="r" eaLnBrk="1" fontAlgn="auto" hangingPunct="1">
              <a:spcAft>
                <a:spcPts val="0"/>
              </a:spcAft>
              <a:defRPr/>
            </a:pPr>
            <a:r>
              <a:rPr lang="es-CL" i="1" dirty="0">
                <a:solidFill>
                  <a:schemeClr val="accent1">
                    <a:lumMod val="50000"/>
                  </a:schemeClr>
                </a:solidFill>
              </a:rPr>
              <a:t>Mayo 2022</a:t>
            </a:r>
            <a:endParaRPr lang="es-ES" i="1" dirty="0">
              <a:solidFill>
                <a:schemeClr val="accent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4697375-91C4-9211-2032-3B03F578E7B4}"/>
              </a:ext>
            </a:extLst>
          </p:cNvPr>
          <p:cNvSpPr/>
          <p:nvPr/>
        </p:nvSpPr>
        <p:spPr>
          <a:xfrm>
            <a:off x="539750" y="395288"/>
            <a:ext cx="1368425" cy="1017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dirty="0"/>
          </a:p>
        </p:txBody>
      </p:sp>
      <p:sp>
        <p:nvSpPr>
          <p:cNvPr id="2" name="Título 1">
            <a:extLst>
              <a:ext uri="{FF2B5EF4-FFF2-40B4-BE49-F238E27FC236}">
                <a16:creationId xmlns:a16="http://schemas.microsoft.com/office/drawing/2014/main" id="{E11417DE-8323-248C-DD2E-F347AF422308}"/>
              </a:ext>
            </a:extLst>
          </p:cNvPr>
          <p:cNvSpPr>
            <a:spLocks noGrp="1"/>
          </p:cNvSpPr>
          <p:nvPr>
            <p:ph type="title"/>
          </p:nvPr>
        </p:nvSpPr>
        <p:spPr>
          <a:xfrm>
            <a:off x="539750" y="274638"/>
            <a:ext cx="8604250" cy="1143000"/>
          </a:xfrm>
          <a:ln>
            <a:solidFill>
              <a:schemeClr val="bg1"/>
            </a:solidFill>
          </a:ln>
        </p:spPr>
        <p:txBody>
          <a:bodyPr rtlCol="0">
            <a:normAutofit fontScale="90000"/>
          </a:bodyPr>
          <a:lstStyle/>
          <a:p>
            <a:pPr eaLnBrk="1" fontAlgn="auto" hangingPunct="1">
              <a:spcAft>
                <a:spcPts val="0"/>
              </a:spcAft>
              <a:defRPr/>
            </a:pPr>
            <a:br>
              <a:rPr lang="es-CL" sz="4000" b="1" dirty="0">
                <a:solidFill>
                  <a:schemeClr val="accent1">
                    <a:lumMod val="50000"/>
                  </a:schemeClr>
                </a:solidFill>
              </a:rPr>
            </a:br>
            <a:br>
              <a:rPr lang="es-CL" sz="4000" b="1" dirty="0">
                <a:solidFill>
                  <a:schemeClr val="accent1">
                    <a:lumMod val="50000"/>
                  </a:schemeClr>
                </a:solidFill>
              </a:rPr>
            </a:br>
            <a:r>
              <a:rPr lang="es-CL" sz="4000" b="1" dirty="0">
                <a:solidFill>
                  <a:schemeClr val="accent1">
                    <a:lumMod val="50000"/>
                  </a:schemeClr>
                </a:solidFill>
              </a:rPr>
              <a:t>4.</a:t>
            </a:r>
            <a:r>
              <a:rPr lang="es-CL" sz="4000" dirty="0">
                <a:solidFill>
                  <a:schemeClr val="accent1">
                    <a:lumMod val="50000"/>
                  </a:schemeClr>
                </a:solidFill>
                <a:latin typeface="DIN-Regular" charset="0"/>
                <a:ea typeface="DIN-Regular" charset="0"/>
                <a:cs typeface="DIN-Regular" charset="0"/>
              </a:rPr>
              <a:t> Elementos que deben ser considerados   </a:t>
            </a:r>
            <a:br>
              <a:rPr lang="es-CL" sz="4000" dirty="0">
                <a:solidFill>
                  <a:schemeClr val="accent1">
                    <a:lumMod val="50000"/>
                  </a:schemeClr>
                </a:solidFill>
                <a:latin typeface="DIN-Regular" charset="0"/>
                <a:ea typeface="DIN-Regular" charset="0"/>
                <a:cs typeface="DIN-Regular" charset="0"/>
              </a:rPr>
            </a:br>
            <a:r>
              <a:rPr lang="es-CL" sz="4000" dirty="0">
                <a:solidFill>
                  <a:schemeClr val="accent1">
                    <a:lumMod val="50000"/>
                  </a:schemeClr>
                </a:solidFill>
                <a:latin typeface="DIN-Regular" charset="0"/>
                <a:ea typeface="DIN-Regular" charset="0"/>
                <a:cs typeface="DIN-Regular" charset="0"/>
              </a:rPr>
              <a:t> en diseño de nuevo Sistema de Pensiones</a:t>
            </a:r>
            <a:br>
              <a:rPr lang="es-CL" sz="4000" dirty="0">
                <a:solidFill>
                  <a:schemeClr val="accent1">
                    <a:lumMod val="50000"/>
                  </a:schemeClr>
                </a:solidFill>
                <a:latin typeface="DIN-Regular" charset="0"/>
                <a:ea typeface="DIN-Regular" charset="0"/>
                <a:cs typeface="DIN-Regular" charset="0"/>
              </a:rPr>
            </a:br>
            <a:br>
              <a:rPr lang="es-CL" sz="4000" dirty="0">
                <a:solidFill>
                  <a:schemeClr val="accent1">
                    <a:lumMod val="50000"/>
                  </a:schemeClr>
                </a:solidFill>
                <a:latin typeface="DIN-Regular" charset="0"/>
                <a:ea typeface="DIN-Regular" charset="0"/>
                <a:cs typeface="DIN-Regular" charset="0"/>
              </a:rPr>
            </a:br>
            <a:endParaRPr lang="es-ES" sz="4000" b="1" dirty="0">
              <a:solidFill>
                <a:schemeClr val="accent1">
                  <a:lumMod val="50000"/>
                </a:schemeClr>
              </a:solidFill>
            </a:endParaRPr>
          </a:p>
        </p:txBody>
      </p:sp>
      <p:sp>
        <p:nvSpPr>
          <p:cNvPr id="4" name="Marcador de número de diapositiva 3">
            <a:extLst>
              <a:ext uri="{FF2B5EF4-FFF2-40B4-BE49-F238E27FC236}">
                <a16:creationId xmlns:a16="http://schemas.microsoft.com/office/drawing/2014/main" id="{B625E599-0BD9-B165-518A-5B173105BAA2}"/>
              </a:ext>
            </a:extLst>
          </p:cNvPr>
          <p:cNvSpPr>
            <a:spLocks noGrp="1"/>
          </p:cNvSpPr>
          <p:nvPr>
            <p:ph type="sldNum" sz="quarter" idx="12"/>
          </p:nvPr>
        </p:nvSpPr>
        <p:spPr/>
        <p:txBody>
          <a:bodyPr/>
          <a:lstStyle/>
          <a:p>
            <a:pPr>
              <a:defRPr/>
            </a:pPr>
            <a:fld id="{7894E9E1-934F-4022-9B30-97E210F10FEB}" type="slidenum">
              <a:rPr lang="es-ES"/>
              <a:pPr>
                <a:defRPr/>
              </a:pPr>
              <a:t>10</a:t>
            </a:fld>
            <a:endParaRPr lang="es-ES"/>
          </a:p>
        </p:txBody>
      </p:sp>
      <p:cxnSp>
        <p:nvCxnSpPr>
          <p:cNvPr id="7" name="Conector recto 6">
            <a:extLst>
              <a:ext uri="{FF2B5EF4-FFF2-40B4-BE49-F238E27FC236}">
                <a16:creationId xmlns:a16="http://schemas.microsoft.com/office/drawing/2014/main" id="{4278DD97-9F27-E2E3-193E-A4D977E29878}"/>
              </a:ext>
            </a:extLst>
          </p:cNvPr>
          <p:cNvCxnSpPr>
            <a:cxnSpLocks/>
          </p:cNvCxnSpPr>
          <p:nvPr/>
        </p:nvCxnSpPr>
        <p:spPr>
          <a:xfrm>
            <a:off x="539750" y="1412875"/>
            <a:ext cx="8085138"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Marcador de contenido 2">
            <a:extLst>
              <a:ext uri="{FF2B5EF4-FFF2-40B4-BE49-F238E27FC236}">
                <a16:creationId xmlns:a16="http://schemas.microsoft.com/office/drawing/2014/main" id="{EECFBE12-7DFF-23FD-CE33-F92952EF7677}"/>
              </a:ext>
            </a:extLst>
          </p:cNvPr>
          <p:cNvSpPr>
            <a:spLocks noGrp="1"/>
          </p:cNvSpPr>
          <p:nvPr>
            <p:ph idx="1"/>
          </p:nvPr>
        </p:nvSpPr>
        <p:spPr>
          <a:xfrm>
            <a:off x="315912" y="1793875"/>
            <a:ext cx="8532813" cy="4789487"/>
          </a:xfrm>
        </p:spPr>
        <p:txBody>
          <a:bodyPr rtlCol="0">
            <a:noAutofit/>
          </a:bodyPr>
          <a:lstStyle/>
          <a:p>
            <a:pPr marL="457200" lvl="1" indent="-457200" algn="just" eaLnBrk="1" fontAlgn="auto" hangingPunct="1">
              <a:lnSpc>
                <a:spcPct val="100000"/>
              </a:lnSpc>
              <a:spcBef>
                <a:spcPts val="0"/>
              </a:spcBef>
              <a:spcAft>
                <a:spcPts val="1200"/>
              </a:spcAft>
              <a:buClr>
                <a:srgbClr val="E37D29"/>
              </a:buClr>
              <a:buSzPct val="68000"/>
              <a:buFont typeface="+mj-lt"/>
              <a:buAutoNum type="arabicPeriod" startAt="2"/>
              <a:defRPr/>
            </a:pPr>
            <a:r>
              <a:rPr lang="es-ES" sz="2300" dirty="0">
                <a:solidFill>
                  <a:schemeClr val="accent1">
                    <a:lumMod val="50000"/>
                  </a:schemeClr>
                </a:solidFill>
                <a:latin typeface="DIN-Regular" charset="0"/>
              </a:rPr>
              <a:t>Se debe mantener y resguardar el derecho de propiedad de las cuentas individuales de tal manera que los recursos sean destinados a financiar las pensiones de quienes aportan al sistema en la cuantía aportada y la rentabilidad generada por esos ahorros, además de mantener que sean heredables. </a:t>
            </a:r>
          </a:p>
          <a:p>
            <a:pPr marL="457200" lvl="1" indent="-457200" algn="just" eaLnBrk="1" fontAlgn="auto" hangingPunct="1">
              <a:lnSpc>
                <a:spcPct val="100000"/>
              </a:lnSpc>
              <a:spcBef>
                <a:spcPts val="0"/>
              </a:spcBef>
              <a:spcAft>
                <a:spcPts val="1200"/>
              </a:spcAft>
              <a:buClr>
                <a:srgbClr val="E37D29"/>
              </a:buClr>
              <a:buSzPct val="68000"/>
              <a:buFont typeface="+mj-lt"/>
              <a:buAutoNum type="arabicPeriod" startAt="2"/>
              <a:defRPr/>
            </a:pPr>
            <a:r>
              <a:rPr lang="es-ES" sz="2300" dirty="0">
                <a:solidFill>
                  <a:schemeClr val="accent1">
                    <a:lumMod val="50000"/>
                  </a:schemeClr>
                </a:solidFill>
                <a:latin typeface="DIN-Regular" charset="0"/>
              </a:rPr>
              <a:t>El nuevo sistema que proponga la Reforma, no puede considerar un sistema de ahorro colectivo de cuentas nocionales, donde existe un “registro” de los aportes individuales que ha hecho el contribuyente y que son parte de un fondo colectivo, pero no están en una cuenta de ahorro individual. Es necesario blindar los ahorros frente al riesgo de uso político.</a:t>
            </a:r>
          </a:p>
          <a:p>
            <a:pPr marL="457200" lvl="1" indent="-457200" algn="just" eaLnBrk="1" fontAlgn="auto" hangingPunct="1">
              <a:lnSpc>
                <a:spcPct val="100000"/>
              </a:lnSpc>
              <a:spcBef>
                <a:spcPts val="0"/>
              </a:spcBef>
              <a:spcAft>
                <a:spcPts val="2400"/>
              </a:spcAft>
              <a:buClr>
                <a:srgbClr val="E37D29"/>
              </a:buClr>
              <a:buSzPct val="68000"/>
              <a:buFont typeface="+mj-lt"/>
              <a:buAutoNum type="arabicPeriod" startAt="2"/>
              <a:defRPr/>
            </a:pPr>
            <a:endParaRPr lang="es-ES" sz="2300" dirty="0">
              <a:solidFill>
                <a:schemeClr val="accent1">
                  <a:lumMod val="50000"/>
                </a:schemeClr>
              </a:solidFill>
              <a:latin typeface="DIN-Regular" charset="0"/>
            </a:endParaRPr>
          </a:p>
          <a:p>
            <a:pPr marL="457200" lvl="1" indent="-457200" algn="just" eaLnBrk="1" fontAlgn="auto" hangingPunct="1">
              <a:lnSpc>
                <a:spcPct val="100000"/>
              </a:lnSpc>
              <a:spcBef>
                <a:spcPts val="0"/>
              </a:spcBef>
              <a:spcAft>
                <a:spcPts val="2400"/>
              </a:spcAft>
              <a:buClr>
                <a:srgbClr val="E37D29"/>
              </a:buClr>
              <a:buSzPct val="68000"/>
              <a:buFont typeface="+mj-lt"/>
              <a:buAutoNum type="arabicPeriod" startAt="2"/>
              <a:defRPr/>
            </a:pPr>
            <a:endParaRPr lang="es-ES" sz="2300" dirty="0">
              <a:solidFill>
                <a:schemeClr val="accent1">
                  <a:lumMod val="50000"/>
                </a:schemeClr>
              </a:solidFill>
              <a:latin typeface="DIN-Regular" charset="0"/>
            </a:endParaRPr>
          </a:p>
          <a:p>
            <a:pPr marL="342900" lvl="1" indent="-342900" algn="just" eaLnBrk="1" fontAlgn="auto" hangingPunct="1">
              <a:lnSpc>
                <a:spcPct val="100000"/>
              </a:lnSpc>
              <a:spcBef>
                <a:spcPts val="0"/>
              </a:spcBef>
              <a:spcAft>
                <a:spcPts val="2400"/>
              </a:spcAft>
              <a:buClr>
                <a:srgbClr val="E37D29"/>
              </a:buClr>
              <a:buSzPct val="68000"/>
              <a:defRPr/>
            </a:pPr>
            <a:endParaRPr lang="es-ES" sz="2300" dirty="0">
              <a:solidFill>
                <a:schemeClr val="accent1">
                  <a:lumMod val="50000"/>
                </a:schemeClr>
              </a:solidFill>
              <a:latin typeface="DIN-Regular" charset="0"/>
            </a:endParaRPr>
          </a:p>
          <a:p>
            <a:pPr marL="0" lvl="1" indent="0" algn="just" eaLnBrk="1" fontAlgn="auto" hangingPunct="1">
              <a:lnSpc>
                <a:spcPct val="100000"/>
              </a:lnSpc>
              <a:spcBef>
                <a:spcPts val="0"/>
              </a:spcBef>
              <a:spcAft>
                <a:spcPts val="2400"/>
              </a:spcAft>
              <a:buClr>
                <a:srgbClr val="E37D29"/>
              </a:buClr>
              <a:buSzPct val="68000"/>
              <a:buNone/>
              <a:defRPr/>
            </a:pPr>
            <a:endParaRPr lang="es-ES" sz="2300" dirty="0">
              <a:solidFill>
                <a:schemeClr val="accent1">
                  <a:lumMod val="50000"/>
                </a:schemeClr>
              </a:solidFill>
              <a:latin typeface="DIN-Regular" charset="0"/>
            </a:endParaRPr>
          </a:p>
          <a:p>
            <a:pPr marL="0" lvl="1" indent="0" algn="just" eaLnBrk="1" fontAlgn="auto" hangingPunct="1">
              <a:lnSpc>
                <a:spcPct val="100000"/>
              </a:lnSpc>
              <a:spcBef>
                <a:spcPts val="0"/>
              </a:spcBef>
              <a:spcAft>
                <a:spcPts val="2400"/>
              </a:spcAft>
              <a:buClr>
                <a:srgbClr val="E37D29"/>
              </a:buClr>
              <a:buSzPct val="68000"/>
              <a:buNone/>
              <a:defRPr/>
            </a:pPr>
            <a:endParaRPr lang="es-ES" sz="2300" dirty="0">
              <a:solidFill>
                <a:schemeClr val="accent1">
                  <a:lumMod val="50000"/>
                </a:schemeClr>
              </a:solidFill>
              <a:latin typeface="DIN-Regular" charset="0"/>
            </a:endParaRPr>
          </a:p>
        </p:txBody>
      </p:sp>
    </p:spTree>
    <p:extLst>
      <p:ext uri="{BB962C8B-B14F-4D97-AF65-F5344CB8AC3E}">
        <p14:creationId xmlns:p14="http://schemas.microsoft.com/office/powerpoint/2010/main" val="185436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4697375-91C4-9211-2032-3B03F578E7B4}"/>
              </a:ext>
            </a:extLst>
          </p:cNvPr>
          <p:cNvSpPr/>
          <p:nvPr/>
        </p:nvSpPr>
        <p:spPr>
          <a:xfrm>
            <a:off x="539750" y="395288"/>
            <a:ext cx="1368425" cy="1017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dirty="0"/>
          </a:p>
        </p:txBody>
      </p:sp>
      <p:sp>
        <p:nvSpPr>
          <p:cNvPr id="2" name="Título 1">
            <a:extLst>
              <a:ext uri="{FF2B5EF4-FFF2-40B4-BE49-F238E27FC236}">
                <a16:creationId xmlns:a16="http://schemas.microsoft.com/office/drawing/2014/main" id="{E11417DE-8323-248C-DD2E-F347AF422308}"/>
              </a:ext>
            </a:extLst>
          </p:cNvPr>
          <p:cNvSpPr>
            <a:spLocks noGrp="1"/>
          </p:cNvSpPr>
          <p:nvPr>
            <p:ph type="title"/>
          </p:nvPr>
        </p:nvSpPr>
        <p:spPr>
          <a:xfrm>
            <a:off x="539750" y="274638"/>
            <a:ext cx="8604250" cy="1143000"/>
          </a:xfrm>
          <a:ln>
            <a:solidFill>
              <a:schemeClr val="bg1"/>
            </a:solidFill>
          </a:ln>
        </p:spPr>
        <p:txBody>
          <a:bodyPr rtlCol="0">
            <a:normAutofit fontScale="90000"/>
          </a:bodyPr>
          <a:lstStyle/>
          <a:p>
            <a:pPr eaLnBrk="1" fontAlgn="auto" hangingPunct="1">
              <a:spcAft>
                <a:spcPts val="0"/>
              </a:spcAft>
              <a:defRPr/>
            </a:pPr>
            <a:br>
              <a:rPr lang="es-CL" sz="4000" b="1" dirty="0">
                <a:solidFill>
                  <a:schemeClr val="accent1">
                    <a:lumMod val="50000"/>
                  </a:schemeClr>
                </a:solidFill>
              </a:rPr>
            </a:br>
            <a:br>
              <a:rPr lang="es-CL" sz="4000" b="1" dirty="0">
                <a:solidFill>
                  <a:schemeClr val="accent1">
                    <a:lumMod val="50000"/>
                  </a:schemeClr>
                </a:solidFill>
              </a:rPr>
            </a:br>
            <a:r>
              <a:rPr lang="es-CL" sz="4000" b="1" dirty="0">
                <a:solidFill>
                  <a:schemeClr val="accent1">
                    <a:lumMod val="50000"/>
                  </a:schemeClr>
                </a:solidFill>
              </a:rPr>
              <a:t>4.</a:t>
            </a:r>
            <a:r>
              <a:rPr lang="es-CL" sz="4000" dirty="0">
                <a:solidFill>
                  <a:schemeClr val="accent1">
                    <a:lumMod val="50000"/>
                  </a:schemeClr>
                </a:solidFill>
                <a:latin typeface="DIN-Regular" charset="0"/>
                <a:ea typeface="DIN-Regular" charset="0"/>
                <a:cs typeface="DIN-Regular" charset="0"/>
              </a:rPr>
              <a:t> Elementos que deben ser considerados   </a:t>
            </a:r>
            <a:br>
              <a:rPr lang="es-CL" sz="4000" dirty="0">
                <a:solidFill>
                  <a:schemeClr val="accent1">
                    <a:lumMod val="50000"/>
                  </a:schemeClr>
                </a:solidFill>
                <a:latin typeface="DIN-Regular" charset="0"/>
                <a:ea typeface="DIN-Regular" charset="0"/>
                <a:cs typeface="DIN-Regular" charset="0"/>
              </a:rPr>
            </a:br>
            <a:r>
              <a:rPr lang="es-CL" sz="4000" dirty="0">
                <a:solidFill>
                  <a:schemeClr val="accent1">
                    <a:lumMod val="50000"/>
                  </a:schemeClr>
                </a:solidFill>
                <a:latin typeface="DIN-Regular" charset="0"/>
                <a:ea typeface="DIN-Regular" charset="0"/>
                <a:cs typeface="DIN-Regular" charset="0"/>
              </a:rPr>
              <a:t> en diseño de nuevo Sistema de Pensiones</a:t>
            </a:r>
            <a:br>
              <a:rPr lang="es-CL" sz="4000" dirty="0">
                <a:solidFill>
                  <a:schemeClr val="accent1">
                    <a:lumMod val="50000"/>
                  </a:schemeClr>
                </a:solidFill>
                <a:latin typeface="DIN-Regular" charset="0"/>
                <a:ea typeface="DIN-Regular" charset="0"/>
                <a:cs typeface="DIN-Regular" charset="0"/>
              </a:rPr>
            </a:br>
            <a:br>
              <a:rPr lang="es-CL" sz="4000" dirty="0">
                <a:solidFill>
                  <a:schemeClr val="accent1">
                    <a:lumMod val="50000"/>
                  </a:schemeClr>
                </a:solidFill>
                <a:latin typeface="DIN-Regular" charset="0"/>
                <a:ea typeface="DIN-Regular" charset="0"/>
                <a:cs typeface="DIN-Regular" charset="0"/>
              </a:rPr>
            </a:br>
            <a:endParaRPr lang="es-ES" sz="4000" b="1" dirty="0">
              <a:solidFill>
                <a:schemeClr val="accent1">
                  <a:lumMod val="50000"/>
                </a:schemeClr>
              </a:solidFill>
            </a:endParaRPr>
          </a:p>
        </p:txBody>
      </p:sp>
      <p:sp>
        <p:nvSpPr>
          <p:cNvPr id="4" name="Marcador de número de diapositiva 3">
            <a:extLst>
              <a:ext uri="{FF2B5EF4-FFF2-40B4-BE49-F238E27FC236}">
                <a16:creationId xmlns:a16="http://schemas.microsoft.com/office/drawing/2014/main" id="{B625E599-0BD9-B165-518A-5B173105BAA2}"/>
              </a:ext>
            </a:extLst>
          </p:cNvPr>
          <p:cNvSpPr>
            <a:spLocks noGrp="1"/>
          </p:cNvSpPr>
          <p:nvPr>
            <p:ph type="sldNum" sz="quarter" idx="12"/>
          </p:nvPr>
        </p:nvSpPr>
        <p:spPr/>
        <p:txBody>
          <a:bodyPr/>
          <a:lstStyle/>
          <a:p>
            <a:pPr>
              <a:defRPr/>
            </a:pPr>
            <a:fld id="{7894E9E1-934F-4022-9B30-97E210F10FEB}" type="slidenum">
              <a:rPr lang="es-ES"/>
              <a:pPr>
                <a:defRPr/>
              </a:pPr>
              <a:t>11</a:t>
            </a:fld>
            <a:endParaRPr lang="es-ES"/>
          </a:p>
        </p:txBody>
      </p:sp>
      <p:cxnSp>
        <p:nvCxnSpPr>
          <p:cNvPr id="7" name="Conector recto 6">
            <a:extLst>
              <a:ext uri="{FF2B5EF4-FFF2-40B4-BE49-F238E27FC236}">
                <a16:creationId xmlns:a16="http://schemas.microsoft.com/office/drawing/2014/main" id="{4278DD97-9F27-E2E3-193E-A4D977E29878}"/>
              </a:ext>
            </a:extLst>
          </p:cNvPr>
          <p:cNvCxnSpPr>
            <a:cxnSpLocks/>
          </p:cNvCxnSpPr>
          <p:nvPr/>
        </p:nvCxnSpPr>
        <p:spPr>
          <a:xfrm>
            <a:off x="539750" y="1412875"/>
            <a:ext cx="8085138"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Marcador de contenido 2">
            <a:extLst>
              <a:ext uri="{FF2B5EF4-FFF2-40B4-BE49-F238E27FC236}">
                <a16:creationId xmlns:a16="http://schemas.microsoft.com/office/drawing/2014/main" id="{EECFBE12-7DFF-23FD-CE33-F92952EF7677}"/>
              </a:ext>
            </a:extLst>
          </p:cNvPr>
          <p:cNvSpPr>
            <a:spLocks noGrp="1"/>
          </p:cNvSpPr>
          <p:nvPr>
            <p:ph idx="1"/>
          </p:nvPr>
        </p:nvSpPr>
        <p:spPr>
          <a:xfrm>
            <a:off x="315912" y="1505119"/>
            <a:ext cx="8532813" cy="4789487"/>
          </a:xfrm>
        </p:spPr>
        <p:txBody>
          <a:bodyPr rtlCol="0">
            <a:noAutofit/>
          </a:bodyPr>
          <a:lstStyle/>
          <a:p>
            <a:pPr marL="457200" lvl="1" indent="-457200" algn="just" eaLnBrk="1" fontAlgn="auto" hangingPunct="1">
              <a:lnSpc>
                <a:spcPct val="100000"/>
              </a:lnSpc>
              <a:spcBef>
                <a:spcPts val="0"/>
              </a:spcBef>
              <a:spcAft>
                <a:spcPts val="2400"/>
              </a:spcAft>
              <a:buClr>
                <a:srgbClr val="E37D29"/>
              </a:buClr>
              <a:buSzPct val="68000"/>
              <a:buFont typeface="+mj-lt"/>
              <a:buAutoNum type="arabicPeriod" startAt="5"/>
              <a:defRPr/>
            </a:pPr>
            <a:r>
              <a:rPr lang="es-ES" sz="2200" dirty="0">
                <a:solidFill>
                  <a:schemeClr val="accent1">
                    <a:lumMod val="50000"/>
                  </a:schemeClr>
                </a:solidFill>
                <a:latin typeface="DIN-Regular" charset="0"/>
              </a:rPr>
              <a:t>Por lo tanto, para garantizar que los recursos estén disponibles para financiar las pensiones propias en los montos que corresponda, de acuerdo a lo contribuido y la rentabilidad que han ganado esos recursos, se debe resguardar la existencia de cuentas individuales de ahorro. Y que estos recursos no se destinen al pago de pensiones de terceros, bajo la promesa de su restitución a futuro.  De lo contrario, no hay garantía de que los recursos estarán disponibles cuando deba pensionarse.</a:t>
            </a:r>
          </a:p>
          <a:p>
            <a:pPr marL="457200" lvl="1" indent="-457200" algn="just" eaLnBrk="1" fontAlgn="auto" hangingPunct="1">
              <a:lnSpc>
                <a:spcPct val="100000"/>
              </a:lnSpc>
              <a:spcBef>
                <a:spcPts val="0"/>
              </a:spcBef>
              <a:spcAft>
                <a:spcPts val="2400"/>
              </a:spcAft>
              <a:buClr>
                <a:srgbClr val="E37D29"/>
              </a:buClr>
              <a:buSzPct val="68000"/>
              <a:buFont typeface="+mj-lt"/>
              <a:buAutoNum type="arabicPeriod" startAt="5"/>
              <a:defRPr/>
            </a:pPr>
            <a:r>
              <a:rPr lang="es-ES" sz="2200" dirty="0">
                <a:solidFill>
                  <a:schemeClr val="accent1">
                    <a:lumMod val="50000"/>
                  </a:schemeClr>
                </a:solidFill>
                <a:latin typeface="DIN-Regular" charset="0"/>
              </a:rPr>
              <a:t>Muchas veces se señala que hay que introducir solidaridad en el sistema. Pero solidaridad ya existe con el pilar solidario y con la pensión garantizada universal. En promedio, el 21% de una pensión de vejez es financiado con componente solidario. </a:t>
            </a:r>
          </a:p>
          <a:p>
            <a:pPr marL="0" lvl="1" indent="0" algn="just" eaLnBrk="1" fontAlgn="auto" hangingPunct="1">
              <a:lnSpc>
                <a:spcPct val="100000"/>
              </a:lnSpc>
              <a:spcBef>
                <a:spcPts val="0"/>
              </a:spcBef>
              <a:spcAft>
                <a:spcPts val="2400"/>
              </a:spcAft>
              <a:buClr>
                <a:srgbClr val="E37D29"/>
              </a:buClr>
              <a:buSzPct val="68000"/>
              <a:buNone/>
              <a:defRPr/>
            </a:pPr>
            <a:endParaRPr lang="es-ES" sz="2200" dirty="0">
              <a:solidFill>
                <a:schemeClr val="accent1">
                  <a:lumMod val="50000"/>
                </a:schemeClr>
              </a:solidFill>
              <a:latin typeface="DIN-Regular" charset="0"/>
            </a:endParaRPr>
          </a:p>
        </p:txBody>
      </p:sp>
    </p:spTree>
    <p:extLst>
      <p:ext uri="{BB962C8B-B14F-4D97-AF65-F5344CB8AC3E}">
        <p14:creationId xmlns:p14="http://schemas.microsoft.com/office/powerpoint/2010/main" val="3468240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4697375-91C4-9211-2032-3B03F578E7B4}"/>
              </a:ext>
            </a:extLst>
          </p:cNvPr>
          <p:cNvSpPr/>
          <p:nvPr/>
        </p:nvSpPr>
        <p:spPr>
          <a:xfrm>
            <a:off x="539750" y="395288"/>
            <a:ext cx="1368425" cy="1017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dirty="0"/>
          </a:p>
        </p:txBody>
      </p:sp>
      <p:sp>
        <p:nvSpPr>
          <p:cNvPr id="2" name="Título 1">
            <a:extLst>
              <a:ext uri="{FF2B5EF4-FFF2-40B4-BE49-F238E27FC236}">
                <a16:creationId xmlns:a16="http://schemas.microsoft.com/office/drawing/2014/main" id="{E11417DE-8323-248C-DD2E-F347AF422308}"/>
              </a:ext>
            </a:extLst>
          </p:cNvPr>
          <p:cNvSpPr>
            <a:spLocks noGrp="1"/>
          </p:cNvSpPr>
          <p:nvPr>
            <p:ph type="title"/>
          </p:nvPr>
        </p:nvSpPr>
        <p:spPr>
          <a:xfrm>
            <a:off x="539750" y="274638"/>
            <a:ext cx="8604250" cy="1143000"/>
          </a:xfrm>
          <a:ln>
            <a:solidFill>
              <a:schemeClr val="bg1"/>
            </a:solidFill>
          </a:ln>
        </p:spPr>
        <p:txBody>
          <a:bodyPr rtlCol="0">
            <a:normAutofit fontScale="90000"/>
          </a:bodyPr>
          <a:lstStyle/>
          <a:p>
            <a:pPr eaLnBrk="1" fontAlgn="auto" hangingPunct="1">
              <a:spcAft>
                <a:spcPts val="0"/>
              </a:spcAft>
              <a:defRPr/>
            </a:pPr>
            <a:br>
              <a:rPr lang="es-CL" sz="4000" b="1" dirty="0">
                <a:solidFill>
                  <a:schemeClr val="accent1">
                    <a:lumMod val="50000"/>
                  </a:schemeClr>
                </a:solidFill>
              </a:rPr>
            </a:br>
            <a:br>
              <a:rPr lang="es-CL" sz="4000" b="1" dirty="0">
                <a:solidFill>
                  <a:schemeClr val="accent1">
                    <a:lumMod val="50000"/>
                  </a:schemeClr>
                </a:solidFill>
              </a:rPr>
            </a:br>
            <a:r>
              <a:rPr lang="es-CL" sz="4000" b="1" dirty="0">
                <a:solidFill>
                  <a:schemeClr val="accent1">
                    <a:lumMod val="50000"/>
                  </a:schemeClr>
                </a:solidFill>
              </a:rPr>
              <a:t>4.</a:t>
            </a:r>
            <a:r>
              <a:rPr lang="es-CL" sz="4000" dirty="0">
                <a:solidFill>
                  <a:schemeClr val="accent1">
                    <a:lumMod val="50000"/>
                  </a:schemeClr>
                </a:solidFill>
                <a:latin typeface="DIN-Regular" charset="0"/>
                <a:ea typeface="DIN-Regular" charset="0"/>
                <a:cs typeface="DIN-Regular" charset="0"/>
              </a:rPr>
              <a:t> Elementos que deben ser considerados   </a:t>
            </a:r>
            <a:br>
              <a:rPr lang="es-CL" sz="4000" dirty="0">
                <a:solidFill>
                  <a:schemeClr val="accent1">
                    <a:lumMod val="50000"/>
                  </a:schemeClr>
                </a:solidFill>
                <a:latin typeface="DIN-Regular" charset="0"/>
                <a:ea typeface="DIN-Regular" charset="0"/>
                <a:cs typeface="DIN-Regular" charset="0"/>
              </a:rPr>
            </a:br>
            <a:r>
              <a:rPr lang="es-CL" sz="4000" dirty="0">
                <a:solidFill>
                  <a:schemeClr val="accent1">
                    <a:lumMod val="50000"/>
                  </a:schemeClr>
                </a:solidFill>
                <a:latin typeface="DIN-Regular" charset="0"/>
                <a:ea typeface="DIN-Regular" charset="0"/>
                <a:cs typeface="DIN-Regular" charset="0"/>
              </a:rPr>
              <a:t> en diseño de nuevo Sistema de Pensiones</a:t>
            </a:r>
            <a:br>
              <a:rPr lang="es-CL" sz="4000" dirty="0">
                <a:solidFill>
                  <a:schemeClr val="accent1">
                    <a:lumMod val="50000"/>
                  </a:schemeClr>
                </a:solidFill>
                <a:latin typeface="DIN-Regular" charset="0"/>
                <a:ea typeface="DIN-Regular" charset="0"/>
                <a:cs typeface="DIN-Regular" charset="0"/>
              </a:rPr>
            </a:br>
            <a:br>
              <a:rPr lang="es-CL" sz="4000" dirty="0">
                <a:solidFill>
                  <a:schemeClr val="accent1">
                    <a:lumMod val="50000"/>
                  </a:schemeClr>
                </a:solidFill>
                <a:latin typeface="DIN-Regular" charset="0"/>
                <a:ea typeface="DIN-Regular" charset="0"/>
                <a:cs typeface="DIN-Regular" charset="0"/>
              </a:rPr>
            </a:br>
            <a:endParaRPr lang="es-ES" sz="4000" b="1" dirty="0">
              <a:solidFill>
                <a:schemeClr val="accent1">
                  <a:lumMod val="50000"/>
                </a:schemeClr>
              </a:solidFill>
            </a:endParaRPr>
          </a:p>
        </p:txBody>
      </p:sp>
      <p:sp>
        <p:nvSpPr>
          <p:cNvPr id="4" name="Marcador de número de diapositiva 3">
            <a:extLst>
              <a:ext uri="{FF2B5EF4-FFF2-40B4-BE49-F238E27FC236}">
                <a16:creationId xmlns:a16="http://schemas.microsoft.com/office/drawing/2014/main" id="{B625E599-0BD9-B165-518A-5B173105BAA2}"/>
              </a:ext>
            </a:extLst>
          </p:cNvPr>
          <p:cNvSpPr>
            <a:spLocks noGrp="1"/>
          </p:cNvSpPr>
          <p:nvPr>
            <p:ph type="sldNum" sz="quarter" idx="12"/>
          </p:nvPr>
        </p:nvSpPr>
        <p:spPr/>
        <p:txBody>
          <a:bodyPr/>
          <a:lstStyle/>
          <a:p>
            <a:pPr>
              <a:defRPr/>
            </a:pPr>
            <a:fld id="{7894E9E1-934F-4022-9B30-97E210F10FEB}" type="slidenum">
              <a:rPr lang="es-ES"/>
              <a:pPr>
                <a:defRPr/>
              </a:pPr>
              <a:t>12</a:t>
            </a:fld>
            <a:endParaRPr lang="es-ES"/>
          </a:p>
        </p:txBody>
      </p:sp>
      <p:cxnSp>
        <p:nvCxnSpPr>
          <p:cNvPr id="7" name="Conector recto 6">
            <a:extLst>
              <a:ext uri="{FF2B5EF4-FFF2-40B4-BE49-F238E27FC236}">
                <a16:creationId xmlns:a16="http://schemas.microsoft.com/office/drawing/2014/main" id="{4278DD97-9F27-E2E3-193E-A4D977E29878}"/>
              </a:ext>
            </a:extLst>
          </p:cNvPr>
          <p:cNvCxnSpPr>
            <a:cxnSpLocks/>
          </p:cNvCxnSpPr>
          <p:nvPr/>
        </p:nvCxnSpPr>
        <p:spPr>
          <a:xfrm>
            <a:off x="539750" y="1412875"/>
            <a:ext cx="8085138"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Marcador de contenido 2">
            <a:extLst>
              <a:ext uri="{FF2B5EF4-FFF2-40B4-BE49-F238E27FC236}">
                <a16:creationId xmlns:a16="http://schemas.microsoft.com/office/drawing/2014/main" id="{EECFBE12-7DFF-23FD-CE33-F92952EF7677}"/>
              </a:ext>
            </a:extLst>
          </p:cNvPr>
          <p:cNvSpPr>
            <a:spLocks noGrp="1"/>
          </p:cNvSpPr>
          <p:nvPr>
            <p:ph idx="1"/>
          </p:nvPr>
        </p:nvSpPr>
        <p:spPr>
          <a:xfrm>
            <a:off x="315912" y="1585329"/>
            <a:ext cx="8532813" cy="47894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457200" lvl="1" indent="-457200" algn="just" eaLnBrk="1" fontAlgn="auto" hangingPunct="1">
              <a:lnSpc>
                <a:spcPct val="100000"/>
              </a:lnSpc>
              <a:spcBef>
                <a:spcPts val="0"/>
              </a:spcBef>
              <a:spcAft>
                <a:spcPts val="1200"/>
              </a:spcAft>
              <a:buClr>
                <a:srgbClr val="E37D29"/>
              </a:buClr>
              <a:buSzPct val="68000"/>
              <a:buFont typeface="+mj-lt"/>
              <a:buAutoNum type="arabicPeriod" startAt="7"/>
              <a:defRPr/>
            </a:pPr>
            <a:r>
              <a:rPr lang="es-ES" sz="1800" dirty="0">
                <a:solidFill>
                  <a:schemeClr val="accent1">
                    <a:lumMod val="50000"/>
                  </a:schemeClr>
                </a:solidFill>
                <a:latin typeface="DIN-Regular" charset="0"/>
              </a:rPr>
              <a:t>Lo anterior, no significa que el actual sistema de pensiones no requiera perfeccionamiento. En efecto, se requiere implementar algunas modificaciones, dentro de las que se encuentran: </a:t>
            </a:r>
          </a:p>
          <a:p>
            <a:pPr marL="857250" lvl="2" indent="-400050" algn="just" eaLnBrk="1" fontAlgn="auto" hangingPunct="1">
              <a:lnSpc>
                <a:spcPct val="100000"/>
              </a:lnSpc>
              <a:spcBef>
                <a:spcPts val="0"/>
              </a:spcBef>
              <a:spcAft>
                <a:spcPts val="1200"/>
              </a:spcAft>
              <a:buClr>
                <a:srgbClr val="E37D29"/>
              </a:buClr>
              <a:buSzPct val="68000"/>
              <a:buFont typeface="Arial" panose="020B0604020202020204" pitchFamily="34" charset="0"/>
              <a:buAutoNum type="romanLcParenR"/>
              <a:defRPr/>
            </a:pPr>
            <a:r>
              <a:rPr lang="es-ES" sz="1800" dirty="0">
                <a:solidFill>
                  <a:schemeClr val="accent1">
                    <a:lumMod val="50000"/>
                  </a:schemeClr>
                </a:solidFill>
                <a:latin typeface="DIN-Regular" charset="0"/>
              </a:rPr>
              <a:t>Implementar políticas públicas que fomenten el crecimiento y la creación de empleos formales.</a:t>
            </a:r>
          </a:p>
          <a:p>
            <a:pPr marL="857250" lvl="2" indent="-400050" algn="just" eaLnBrk="1" fontAlgn="auto" hangingPunct="1">
              <a:lnSpc>
                <a:spcPct val="100000"/>
              </a:lnSpc>
              <a:spcBef>
                <a:spcPts val="0"/>
              </a:spcBef>
              <a:spcAft>
                <a:spcPts val="1200"/>
              </a:spcAft>
              <a:buClr>
                <a:srgbClr val="E37D29"/>
              </a:buClr>
              <a:buSzPct val="68000"/>
              <a:buAutoNum type="romanLcParenR"/>
              <a:defRPr/>
            </a:pPr>
            <a:r>
              <a:rPr lang="es-ES" sz="1800" dirty="0">
                <a:solidFill>
                  <a:schemeClr val="accent1">
                    <a:lumMod val="50000"/>
                  </a:schemeClr>
                </a:solidFill>
                <a:latin typeface="DIN-Regular" charset="0"/>
              </a:rPr>
              <a:t>aumentar tasas de cotización, aumentar la edad de jubilación, fomentar el ahorro voluntario, fortalecer el empleo formal, establecer mecanismos eficientes para que los independientes coticen (3% de los informales cotizan mensualmente), establecer seguros  para las lagunas previsionales.</a:t>
            </a:r>
          </a:p>
          <a:p>
            <a:pPr marL="457200" lvl="1" indent="-457200" algn="just" eaLnBrk="1" fontAlgn="auto" hangingPunct="1">
              <a:lnSpc>
                <a:spcPct val="100000"/>
              </a:lnSpc>
              <a:spcBef>
                <a:spcPts val="0"/>
              </a:spcBef>
              <a:spcAft>
                <a:spcPts val="1200"/>
              </a:spcAft>
              <a:buClr>
                <a:srgbClr val="E37D29"/>
              </a:buClr>
              <a:buSzPct val="68000"/>
              <a:buFont typeface="+mj-lt"/>
              <a:buAutoNum type="arabicPeriod" startAt="7"/>
              <a:defRPr/>
            </a:pPr>
            <a:r>
              <a:rPr lang="es-ES" sz="1800" dirty="0">
                <a:solidFill>
                  <a:schemeClr val="accent1">
                    <a:lumMod val="50000"/>
                  </a:schemeClr>
                </a:solidFill>
                <a:latin typeface="DIN-Regular" charset="0"/>
              </a:rPr>
              <a:t>Con todo, es necesario que se garantice la sostenibilidad fiscal de una reforma al sistema de pensiones que se proponga. Para ello es necesario realizar estudios actuariales que acompañen la tramitación del proyecto de ley, los que deben ser actualizados cada cierto número de años. Estos estudios también deben incluir al Fondo de Reserva de Pensiones. Los resultados deben ser públicos. </a:t>
            </a:r>
          </a:p>
          <a:p>
            <a:pPr marL="342900" lvl="1" indent="-342900" algn="just" eaLnBrk="1" fontAlgn="auto" hangingPunct="1">
              <a:lnSpc>
                <a:spcPct val="100000"/>
              </a:lnSpc>
              <a:spcBef>
                <a:spcPts val="0"/>
              </a:spcBef>
              <a:spcAft>
                <a:spcPts val="2400"/>
              </a:spcAft>
              <a:buClr>
                <a:srgbClr val="E37D29"/>
              </a:buClr>
              <a:buSzPct val="68000"/>
            </a:pPr>
            <a:endParaRPr lang="es-ES" sz="1800" dirty="0">
              <a:solidFill>
                <a:schemeClr val="accent1">
                  <a:lumMod val="50000"/>
                </a:schemeClr>
              </a:solidFill>
              <a:latin typeface="DIN-Regular" charset="0"/>
            </a:endParaRPr>
          </a:p>
        </p:txBody>
      </p:sp>
    </p:spTree>
    <p:extLst>
      <p:ext uri="{BB962C8B-B14F-4D97-AF65-F5344CB8AC3E}">
        <p14:creationId xmlns:p14="http://schemas.microsoft.com/office/powerpoint/2010/main" val="3604005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E21DB6A-2BA0-EB2D-58D9-6459CAD8BE69}"/>
              </a:ext>
            </a:extLst>
          </p:cNvPr>
          <p:cNvSpPr/>
          <p:nvPr/>
        </p:nvSpPr>
        <p:spPr>
          <a:xfrm>
            <a:off x="539750" y="395288"/>
            <a:ext cx="1368425" cy="1017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dirty="0"/>
          </a:p>
        </p:txBody>
      </p:sp>
      <p:sp>
        <p:nvSpPr>
          <p:cNvPr id="2" name="Título 1">
            <a:extLst>
              <a:ext uri="{FF2B5EF4-FFF2-40B4-BE49-F238E27FC236}">
                <a16:creationId xmlns:a16="http://schemas.microsoft.com/office/drawing/2014/main" id="{77135402-816E-3525-97C2-E065883E7772}"/>
              </a:ext>
            </a:extLst>
          </p:cNvPr>
          <p:cNvSpPr>
            <a:spLocks noGrp="1"/>
          </p:cNvSpPr>
          <p:nvPr>
            <p:ph type="title"/>
          </p:nvPr>
        </p:nvSpPr>
        <p:spPr>
          <a:xfrm>
            <a:off x="539750" y="274638"/>
            <a:ext cx="7675563" cy="1143000"/>
          </a:xfrm>
          <a:ln>
            <a:solidFill>
              <a:schemeClr val="bg1"/>
            </a:solidFill>
          </a:ln>
        </p:spPr>
        <p:txBody>
          <a:bodyPr rtlCol="0">
            <a:normAutofit/>
          </a:bodyPr>
          <a:lstStyle/>
          <a:p>
            <a:pPr eaLnBrk="1" fontAlgn="auto" hangingPunct="1">
              <a:spcAft>
                <a:spcPts val="0"/>
              </a:spcAft>
              <a:defRPr/>
            </a:pPr>
            <a:r>
              <a:rPr lang="es-CL" sz="4000" b="1" dirty="0">
                <a:solidFill>
                  <a:schemeClr val="accent1">
                    <a:lumMod val="50000"/>
                  </a:schemeClr>
                </a:solidFill>
              </a:rPr>
              <a:t>Temas </a:t>
            </a:r>
            <a:endParaRPr lang="es-ES" sz="4000" b="1" dirty="0">
              <a:solidFill>
                <a:schemeClr val="accent1">
                  <a:lumMod val="50000"/>
                </a:schemeClr>
              </a:solidFill>
            </a:endParaRPr>
          </a:p>
        </p:txBody>
      </p:sp>
      <p:sp>
        <p:nvSpPr>
          <p:cNvPr id="3" name="Marcador de contenido 2">
            <a:extLst>
              <a:ext uri="{FF2B5EF4-FFF2-40B4-BE49-F238E27FC236}">
                <a16:creationId xmlns:a16="http://schemas.microsoft.com/office/drawing/2014/main" id="{447747BA-3127-A3BC-A7BA-770BAABA0588}"/>
              </a:ext>
            </a:extLst>
          </p:cNvPr>
          <p:cNvSpPr>
            <a:spLocks noGrp="1"/>
          </p:cNvSpPr>
          <p:nvPr>
            <p:ph idx="1"/>
          </p:nvPr>
        </p:nvSpPr>
        <p:spPr>
          <a:xfrm>
            <a:off x="395288" y="1851025"/>
            <a:ext cx="8229600" cy="3784600"/>
          </a:xfrm>
        </p:spPr>
        <p:txBody>
          <a:bodyPr rtlCol="0">
            <a:normAutofit/>
          </a:bodyPr>
          <a:lstStyle/>
          <a:p>
            <a:pPr marL="514350" lvl="1" indent="-514350" algn="just" eaLnBrk="1" fontAlgn="auto" hangingPunct="1">
              <a:spcBef>
                <a:spcPts val="0"/>
              </a:spcBef>
              <a:spcAft>
                <a:spcPts val="2400"/>
              </a:spcAft>
              <a:buClr>
                <a:srgbClr val="E37D29"/>
              </a:buClr>
              <a:buSzPct val="68000"/>
              <a:buFont typeface="+mj-lt"/>
              <a:buAutoNum type="arabicPeriod"/>
              <a:defRPr/>
            </a:pPr>
            <a:r>
              <a:rPr lang="es-CL" sz="3200" dirty="0">
                <a:solidFill>
                  <a:schemeClr val="accent1">
                    <a:lumMod val="50000"/>
                  </a:schemeClr>
                </a:solidFill>
                <a:latin typeface="DIN-Regular" charset="0"/>
                <a:ea typeface="DIN-Regular" charset="0"/>
                <a:cs typeface="DIN-Regular" charset="0"/>
              </a:rPr>
              <a:t>Sistema de Pensiones Actual </a:t>
            </a:r>
          </a:p>
          <a:p>
            <a:pPr marL="514350" lvl="1" indent="-514350" algn="just" eaLnBrk="1" fontAlgn="auto" hangingPunct="1">
              <a:spcBef>
                <a:spcPts val="0"/>
              </a:spcBef>
              <a:spcAft>
                <a:spcPts val="2400"/>
              </a:spcAft>
              <a:buClr>
                <a:srgbClr val="E37D29"/>
              </a:buClr>
              <a:buSzPct val="68000"/>
              <a:buFont typeface="+mj-lt"/>
              <a:buAutoNum type="arabicPeriod"/>
              <a:defRPr/>
            </a:pPr>
            <a:r>
              <a:rPr lang="es-CL" sz="3200" dirty="0">
                <a:solidFill>
                  <a:schemeClr val="accent1">
                    <a:lumMod val="50000"/>
                  </a:schemeClr>
                </a:solidFill>
                <a:latin typeface="DIN-Regular" charset="0"/>
                <a:ea typeface="DIN-Regular" charset="0"/>
                <a:cs typeface="DIN-Regular" charset="0"/>
              </a:rPr>
              <a:t>¿ Por qué las pensiones son bajas?</a:t>
            </a:r>
          </a:p>
          <a:p>
            <a:pPr marL="514350" lvl="1" indent="-514350" algn="just" eaLnBrk="1" fontAlgn="auto" hangingPunct="1">
              <a:spcBef>
                <a:spcPts val="0"/>
              </a:spcBef>
              <a:spcAft>
                <a:spcPts val="2400"/>
              </a:spcAft>
              <a:buClr>
                <a:srgbClr val="E37D29"/>
              </a:buClr>
              <a:buSzPct val="68000"/>
              <a:buFont typeface="+mj-lt"/>
              <a:buAutoNum type="arabicPeriod"/>
              <a:defRPr/>
            </a:pPr>
            <a:r>
              <a:rPr lang="es-CL" sz="3200" dirty="0">
                <a:solidFill>
                  <a:schemeClr val="accent1">
                    <a:lumMod val="50000"/>
                  </a:schemeClr>
                </a:solidFill>
                <a:latin typeface="DIN-Regular" charset="0"/>
                <a:ea typeface="DIN-Regular" charset="0"/>
                <a:cs typeface="DIN-Regular" charset="0"/>
              </a:rPr>
              <a:t>¿Hacia dónde van los sistemas de pensiones mundiales?</a:t>
            </a:r>
          </a:p>
          <a:p>
            <a:pPr marL="514350" lvl="1" indent="-514350" algn="just" eaLnBrk="1" fontAlgn="auto" hangingPunct="1">
              <a:spcBef>
                <a:spcPts val="0"/>
              </a:spcBef>
              <a:spcAft>
                <a:spcPts val="2400"/>
              </a:spcAft>
              <a:buClr>
                <a:srgbClr val="E37D29"/>
              </a:buClr>
              <a:buSzPct val="68000"/>
              <a:buFont typeface="+mj-lt"/>
              <a:buAutoNum type="arabicPeriod"/>
              <a:defRPr/>
            </a:pPr>
            <a:r>
              <a:rPr lang="es-CL" sz="3200" dirty="0">
                <a:solidFill>
                  <a:schemeClr val="accent1">
                    <a:lumMod val="50000"/>
                  </a:schemeClr>
                </a:solidFill>
                <a:latin typeface="DIN-Regular" charset="0"/>
                <a:ea typeface="DIN-Regular" charset="0"/>
                <a:cs typeface="DIN-Regular" charset="0"/>
              </a:rPr>
              <a:t>Elementos que deben ser </a:t>
            </a:r>
            <a:r>
              <a:rPr lang="es-CL" sz="3200">
                <a:solidFill>
                  <a:schemeClr val="accent1">
                    <a:lumMod val="50000"/>
                  </a:schemeClr>
                </a:solidFill>
                <a:latin typeface="DIN-Regular" charset="0"/>
                <a:ea typeface="DIN-Regular" charset="0"/>
                <a:cs typeface="DIN-Regular" charset="0"/>
              </a:rPr>
              <a:t>considerados en </a:t>
            </a:r>
            <a:r>
              <a:rPr lang="es-CL" sz="3200" dirty="0">
                <a:solidFill>
                  <a:schemeClr val="accent1">
                    <a:lumMod val="50000"/>
                  </a:schemeClr>
                </a:solidFill>
                <a:latin typeface="DIN-Regular" charset="0"/>
                <a:ea typeface="DIN-Regular" charset="0"/>
                <a:cs typeface="DIN-Regular" charset="0"/>
              </a:rPr>
              <a:t>diseño de nuevo Sistema de Pensiones</a:t>
            </a:r>
          </a:p>
        </p:txBody>
      </p:sp>
      <p:sp>
        <p:nvSpPr>
          <p:cNvPr id="4" name="Marcador de número de diapositiva 3">
            <a:extLst>
              <a:ext uri="{FF2B5EF4-FFF2-40B4-BE49-F238E27FC236}">
                <a16:creationId xmlns:a16="http://schemas.microsoft.com/office/drawing/2014/main" id="{F3DDBB52-279A-C7D3-ACBD-6FFEDF64B42F}"/>
              </a:ext>
            </a:extLst>
          </p:cNvPr>
          <p:cNvSpPr>
            <a:spLocks noGrp="1"/>
          </p:cNvSpPr>
          <p:nvPr>
            <p:ph type="sldNum" sz="quarter" idx="12"/>
          </p:nvPr>
        </p:nvSpPr>
        <p:spPr/>
        <p:txBody>
          <a:bodyPr/>
          <a:lstStyle/>
          <a:p>
            <a:pPr>
              <a:defRPr/>
            </a:pPr>
            <a:fld id="{98B584AC-8B03-49E6-84A6-7304EA20DD75}" type="slidenum">
              <a:rPr lang="es-ES"/>
              <a:pPr>
                <a:defRPr/>
              </a:pPr>
              <a:t>2</a:t>
            </a:fld>
            <a:endParaRPr lang="es-ES"/>
          </a:p>
        </p:txBody>
      </p:sp>
      <p:cxnSp>
        <p:nvCxnSpPr>
          <p:cNvPr id="7" name="Conector recto 6">
            <a:extLst>
              <a:ext uri="{FF2B5EF4-FFF2-40B4-BE49-F238E27FC236}">
                <a16:creationId xmlns:a16="http://schemas.microsoft.com/office/drawing/2014/main" id="{ADA9764E-D015-8790-66F6-E6B1A4279C53}"/>
              </a:ext>
            </a:extLst>
          </p:cNvPr>
          <p:cNvCxnSpPr>
            <a:cxnSpLocks/>
          </p:cNvCxnSpPr>
          <p:nvPr/>
        </p:nvCxnSpPr>
        <p:spPr>
          <a:xfrm>
            <a:off x="539750" y="1412875"/>
            <a:ext cx="8085138" cy="0"/>
          </a:xfrm>
          <a:prstGeom prst="line">
            <a:avLst/>
          </a:prstGeom>
          <a:ln w="38100"/>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809CBDF-F508-0867-7B7F-A693D9930707}"/>
              </a:ext>
            </a:extLst>
          </p:cNvPr>
          <p:cNvSpPr/>
          <p:nvPr/>
        </p:nvSpPr>
        <p:spPr>
          <a:xfrm>
            <a:off x="539750" y="395288"/>
            <a:ext cx="1368425" cy="1017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dirty="0"/>
          </a:p>
        </p:txBody>
      </p:sp>
      <p:sp>
        <p:nvSpPr>
          <p:cNvPr id="2" name="Título 1">
            <a:extLst>
              <a:ext uri="{FF2B5EF4-FFF2-40B4-BE49-F238E27FC236}">
                <a16:creationId xmlns:a16="http://schemas.microsoft.com/office/drawing/2014/main" id="{76B9486B-0B76-6989-3F39-331E5EFA186F}"/>
              </a:ext>
            </a:extLst>
          </p:cNvPr>
          <p:cNvSpPr>
            <a:spLocks noGrp="1"/>
          </p:cNvSpPr>
          <p:nvPr>
            <p:ph type="title"/>
          </p:nvPr>
        </p:nvSpPr>
        <p:spPr>
          <a:xfrm>
            <a:off x="539750" y="274638"/>
            <a:ext cx="8229600" cy="1143000"/>
          </a:xfrm>
          <a:ln>
            <a:solidFill>
              <a:schemeClr val="bg1"/>
            </a:solidFill>
          </a:ln>
        </p:spPr>
        <p:txBody>
          <a:bodyPr rtlCol="0">
            <a:normAutofit fontScale="90000"/>
          </a:bodyPr>
          <a:lstStyle/>
          <a:p>
            <a:pPr eaLnBrk="1" fontAlgn="auto" hangingPunct="1">
              <a:spcAft>
                <a:spcPts val="0"/>
              </a:spcAft>
              <a:defRPr/>
            </a:pPr>
            <a:br>
              <a:rPr lang="es-CL" sz="4000" b="1" dirty="0">
                <a:solidFill>
                  <a:schemeClr val="accent1">
                    <a:lumMod val="50000"/>
                  </a:schemeClr>
                </a:solidFill>
              </a:rPr>
            </a:br>
            <a:br>
              <a:rPr lang="es-CL" sz="4000" b="1" dirty="0">
                <a:solidFill>
                  <a:schemeClr val="accent1">
                    <a:lumMod val="50000"/>
                  </a:schemeClr>
                </a:solidFill>
              </a:rPr>
            </a:br>
            <a:r>
              <a:rPr lang="es-CL" sz="4000" b="1" dirty="0">
                <a:solidFill>
                  <a:schemeClr val="accent1">
                    <a:lumMod val="50000"/>
                  </a:schemeClr>
                </a:solidFill>
              </a:rPr>
              <a:t>1. </a:t>
            </a:r>
            <a:r>
              <a:rPr lang="es-CL" sz="4000" dirty="0">
                <a:solidFill>
                  <a:schemeClr val="accent1">
                    <a:lumMod val="50000"/>
                  </a:schemeClr>
                </a:solidFill>
                <a:latin typeface="DIN-Regular" charset="0"/>
                <a:ea typeface="DIN-Regular" charset="0"/>
                <a:cs typeface="DIN-Regular" charset="0"/>
              </a:rPr>
              <a:t>Sistema de Pensiones Actual </a:t>
            </a:r>
            <a:br>
              <a:rPr lang="es-CL" sz="4000" dirty="0">
                <a:solidFill>
                  <a:schemeClr val="accent1">
                    <a:lumMod val="50000"/>
                  </a:schemeClr>
                </a:solidFill>
                <a:latin typeface="DIN-Regular" charset="0"/>
                <a:ea typeface="DIN-Regular" charset="0"/>
                <a:cs typeface="DIN-Regular" charset="0"/>
              </a:rPr>
            </a:br>
            <a:br>
              <a:rPr lang="es-CL" sz="4000" dirty="0">
                <a:solidFill>
                  <a:schemeClr val="accent1">
                    <a:lumMod val="50000"/>
                  </a:schemeClr>
                </a:solidFill>
                <a:latin typeface="DIN-Regular" charset="0"/>
                <a:ea typeface="DIN-Regular" charset="0"/>
                <a:cs typeface="DIN-Regular" charset="0"/>
              </a:rPr>
            </a:br>
            <a:br>
              <a:rPr lang="es-CL" sz="4000" dirty="0">
                <a:solidFill>
                  <a:schemeClr val="accent1">
                    <a:lumMod val="50000"/>
                  </a:schemeClr>
                </a:solidFill>
                <a:latin typeface="DIN-Regular" charset="0"/>
                <a:ea typeface="DIN-Regular" charset="0"/>
                <a:cs typeface="DIN-Regular" charset="0"/>
              </a:rPr>
            </a:br>
            <a:endParaRPr lang="es-ES" sz="4000" b="1" dirty="0">
              <a:solidFill>
                <a:schemeClr val="accent1">
                  <a:lumMod val="50000"/>
                </a:schemeClr>
              </a:solidFill>
            </a:endParaRPr>
          </a:p>
        </p:txBody>
      </p:sp>
      <p:sp>
        <p:nvSpPr>
          <p:cNvPr id="3" name="Marcador de contenido 2">
            <a:extLst>
              <a:ext uri="{FF2B5EF4-FFF2-40B4-BE49-F238E27FC236}">
                <a16:creationId xmlns:a16="http://schemas.microsoft.com/office/drawing/2014/main" id="{DD211C3E-6DBE-D57A-A54C-0CDB89308E17}"/>
              </a:ext>
            </a:extLst>
          </p:cNvPr>
          <p:cNvSpPr>
            <a:spLocks noGrp="1"/>
          </p:cNvSpPr>
          <p:nvPr>
            <p:ph idx="1"/>
          </p:nvPr>
        </p:nvSpPr>
        <p:spPr>
          <a:xfrm>
            <a:off x="0" y="1771568"/>
            <a:ext cx="8532813" cy="4789487"/>
          </a:xfrm>
        </p:spPr>
        <p:txBody>
          <a:bodyPr rtlCol="0">
            <a:noAutofit/>
          </a:bodyPr>
          <a:lstStyle/>
          <a:p>
            <a:pPr marL="342900" lvl="1" indent="-342900" algn="just" eaLnBrk="1" fontAlgn="auto" hangingPunct="1">
              <a:lnSpc>
                <a:spcPct val="100000"/>
              </a:lnSpc>
              <a:spcBef>
                <a:spcPts val="0"/>
              </a:spcBef>
              <a:spcAft>
                <a:spcPts val="2400"/>
              </a:spcAft>
              <a:buClr>
                <a:srgbClr val="E37D29"/>
              </a:buClr>
              <a:buSzPct val="68000"/>
              <a:defRPr/>
            </a:pPr>
            <a:r>
              <a:rPr lang="es-ES" dirty="0">
                <a:solidFill>
                  <a:schemeClr val="accent1">
                    <a:lumMod val="50000"/>
                  </a:schemeClr>
                </a:solidFill>
                <a:latin typeface="DIN-Regular" charset="0"/>
              </a:rPr>
              <a:t>Formado por tres pilares fundamentales: </a:t>
            </a:r>
          </a:p>
          <a:p>
            <a:pPr marL="514350" lvl="1" indent="-514350" algn="just" eaLnBrk="1" fontAlgn="auto" hangingPunct="1">
              <a:lnSpc>
                <a:spcPct val="100000"/>
              </a:lnSpc>
              <a:spcBef>
                <a:spcPts val="0"/>
              </a:spcBef>
              <a:spcAft>
                <a:spcPts val="0"/>
              </a:spcAft>
              <a:buClr>
                <a:srgbClr val="E37D29"/>
              </a:buClr>
              <a:buSzPct val="68000"/>
              <a:buFont typeface="+mj-lt"/>
              <a:buAutoNum type="romanLcPeriod"/>
              <a:defRPr/>
            </a:pPr>
            <a:r>
              <a:rPr lang="es-ES" sz="2000" b="1" dirty="0">
                <a:solidFill>
                  <a:schemeClr val="accent1">
                    <a:lumMod val="50000"/>
                  </a:schemeClr>
                </a:solidFill>
                <a:latin typeface="DIN-Regular" charset="0"/>
              </a:rPr>
              <a:t>Pilar no contributivo: </a:t>
            </a:r>
            <a:r>
              <a:rPr lang="es-ES" sz="2000" dirty="0">
                <a:solidFill>
                  <a:schemeClr val="accent1">
                    <a:lumMod val="50000"/>
                  </a:schemeClr>
                </a:solidFill>
                <a:latin typeface="DIN-Regular" charset="0"/>
              </a:rPr>
              <a:t>Pensión Garantizada Universal y pensiones solidarias: financiado con recursos fiscales.</a:t>
            </a:r>
          </a:p>
          <a:p>
            <a:pPr marL="514350" lvl="1" indent="-514350" algn="just" eaLnBrk="1" fontAlgn="auto" hangingPunct="1">
              <a:lnSpc>
                <a:spcPct val="100000"/>
              </a:lnSpc>
              <a:spcBef>
                <a:spcPts val="0"/>
              </a:spcBef>
              <a:spcAft>
                <a:spcPts val="0"/>
              </a:spcAft>
              <a:buClr>
                <a:srgbClr val="E37D29"/>
              </a:buClr>
              <a:buSzPct val="68000"/>
              <a:buFont typeface="+mj-lt"/>
              <a:buAutoNum type="romanLcPeriod"/>
              <a:defRPr/>
            </a:pPr>
            <a:r>
              <a:rPr lang="es-ES" sz="2000" b="1" dirty="0">
                <a:solidFill>
                  <a:schemeClr val="accent1">
                    <a:lumMod val="50000"/>
                  </a:schemeClr>
                </a:solidFill>
                <a:latin typeface="DIN-Regular" charset="0"/>
              </a:rPr>
              <a:t>Pilar Contributivo</a:t>
            </a:r>
            <a:r>
              <a:rPr lang="es-ES" sz="2000" dirty="0">
                <a:solidFill>
                  <a:schemeClr val="accent1">
                    <a:lumMod val="50000"/>
                  </a:schemeClr>
                </a:solidFill>
                <a:latin typeface="DIN-Regular" charset="0"/>
              </a:rPr>
              <a:t>: sistema administrado por las AFP desde 1981, donde los cotizantes aportan una cotización del 10% a su cuenta de capitalización individual. </a:t>
            </a:r>
          </a:p>
          <a:p>
            <a:pPr marL="0" lvl="1" indent="0" algn="just" eaLnBrk="1" fontAlgn="auto" hangingPunct="1">
              <a:lnSpc>
                <a:spcPct val="100000"/>
              </a:lnSpc>
              <a:spcBef>
                <a:spcPts val="0"/>
              </a:spcBef>
              <a:spcAft>
                <a:spcPts val="0"/>
              </a:spcAft>
              <a:buClr>
                <a:srgbClr val="E37D29"/>
              </a:buClr>
              <a:buSzPct val="68000"/>
              <a:buNone/>
              <a:defRPr/>
            </a:pPr>
            <a:r>
              <a:rPr lang="es-ES" sz="2000" dirty="0">
                <a:solidFill>
                  <a:schemeClr val="accent1">
                    <a:lumMod val="50000"/>
                  </a:schemeClr>
                </a:solidFill>
                <a:latin typeface="DIN-Regular" charset="0"/>
              </a:rPr>
              <a:t>         Adicionalmente, aún existen cotizantes del sistema antiguo de las cajas de  </a:t>
            </a:r>
          </a:p>
          <a:p>
            <a:pPr marL="0" lvl="1" indent="0" algn="just" eaLnBrk="1" fontAlgn="auto" hangingPunct="1">
              <a:lnSpc>
                <a:spcPct val="100000"/>
              </a:lnSpc>
              <a:spcBef>
                <a:spcPts val="0"/>
              </a:spcBef>
              <a:spcAft>
                <a:spcPts val="0"/>
              </a:spcAft>
              <a:buClr>
                <a:srgbClr val="E37D29"/>
              </a:buClr>
              <a:buSzPct val="68000"/>
              <a:buNone/>
              <a:defRPr/>
            </a:pPr>
            <a:r>
              <a:rPr lang="es-ES" sz="2000" dirty="0">
                <a:solidFill>
                  <a:schemeClr val="accent1">
                    <a:lumMod val="50000"/>
                  </a:schemeClr>
                </a:solidFill>
                <a:latin typeface="DIN-Regular" charset="0"/>
              </a:rPr>
              <a:t>         previsión que cotizan cerca del 20% en promedio. Estas pensiones son      </a:t>
            </a:r>
          </a:p>
          <a:p>
            <a:pPr marL="0" lvl="1" indent="0" algn="just" eaLnBrk="1" fontAlgn="auto" hangingPunct="1">
              <a:lnSpc>
                <a:spcPct val="100000"/>
              </a:lnSpc>
              <a:spcBef>
                <a:spcPts val="0"/>
              </a:spcBef>
              <a:spcAft>
                <a:spcPts val="0"/>
              </a:spcAft>
              <a:buClr>
                <a:srgbClr val="E37D29"/>
              </a:buClr>
              <a:buSzPct val="68000"/>
              <a:buNone/>
              <a:defRPr/>
            </a:pPr>
            <a:r>
              <a:rPr lang="es-ES" sz="2000" dirty="0">
                <a:solidFill>
                  <a:schemeClr val="accent1">
                    <a:lumMod val="50000"/>
                  </a:schemeClr>
                </a:solidFill>
                <a:latin typeface="DIN-Regular" charset="0"/>
              </a:rPr>
              <a:t>         pagadas por el IPS. </a:t>
            </a:r>
          </a:p>
          <a:p>
            <a:pPr marL="514350" lvl="1" indent="-514350" algn="just" eaLnBrk="1" fontAlgn="auto" hangingPunct="1">
              <a:lnSpc>
                <a:spcPct val="100000"/>
              </a:lnSpc>
              <a:spcBef>
                <a:spcPts val="0"/>
              </a:spcBef>
              <a:spcAft>
                <a:spcPts val="0"/>
              </a:spcAft>
              <a:buClr>
                <a:srgbClr val="E37D29"/>
              </a:buClr>
              <a:buSzPct val="68000"/>
              <a:buFont typeface="+mj-lt"/>
              <a:buAutoNum type="romanLcPeriod"/>
              <a:defRPr/>
            </a:pPr>
            <a:r>
              <a:rPr lang="es-ES" sz="2000" b="1" dirty="0">
                <a:solidFill>
                  <a:schemeClr val="accent1">
                    <a:lumMod val="50000"/>
                  </a:schemeClr>
                </a:solidFill>
                <a:latin typeface="DIN-Regular" charset="0"/>
              </a:rPr>
              <a:t>Pilar de Ahorro Voluntario:</a:t>
            </a:r>
            <a:r>
              <a:rPr lang="es-ES" sz="2000" dirty="0">
                <a:solidFill>
                  <a:schemeClr val="accent1">
                    <a:lumMod val="50000"/>
                  </a:schemeClr>
                </a:solidFill>
                <a:latin typeface="DIN-Regular" charset="0"/>
              </a:rPr>
              <a:t> aportes de los cotizantes en una AFP o en otras instituciones autorizadas, de manera voluntaria, y que dan la posibilidad de mejorar la pensión recibida al momento de la jubilación.  </a:t>
            </a:r>
          </a:p>
        </p:txBody>
      </p:sp>
      <p:sp>
        <p:nvSpPr>
          <p:cNvPr id="4" name="Marcador de número de diapositiva 3">
            <a:extLst>
              <a:ext uri="{FF2B5EF4-FFF2-40B4-BE49-F238E27FC236}">
                <a16:creationId xmlns:a16="http://schemas.microsoft.com/office/drawing/2014/main" id="{0EC40440-15F8-000B-24D3-C6BE84F73676}"/>
              </a:ext>
            </a:extLst>
          </p:cNvPr>
          <p:cNvSpPr>
            <a:spLocks noGrp="1"/>
          </p:cNvSpPr>
          <p:nvPr>
            <p:ph type="sldNum" sz="quarter" idx="12"/>
          </p:nvPr>
        </p:nvSpPr>
        <p:spPr/>
        <p:txBody>
          <a:bodyPr/>
          <a:lstStyle/>
          <a:p>
            <a:pPr>
              <a:defRPr/>
            </a:pPr>
            <a:fld id="{9A1C2326-9993-4A60-A0DD-92CB92E365C7}" type="slidenum">
              <a:rPr lang="es-ES"/>
              <a:pPr>
                <a:defRPr/>
              </a:pPr>
              <a:t>3</a:t>
            </a:fld>
            <a:endParaRPr lang="es-ES" dirty="0"/>
          </a:p>
        </p:txBody>
      </p:sp>
      <p:cxnSp>
        <p:nvCxnSpPr>
          <p:cNvPr id="7" name="Conector recto 6">
            <a:extLst>
              <a:ext uri="{FF2B5EF4-FFF2-40B4-BE49-F238E27FC236}">
                <a16:creationId xmlns:a16="http://schemas.microsoft.com/office/drawing/2014/main" id="{C5309079-ECF8-A16D-ACA8-3C60B21FB6DE}"/>
              </a:ext>
            </a:extLst>
          </p:cNvPr>
          <p:cNvCxnSpPr>
            <a:cxnSpLocks/>
          </p:cNvCxnSpPr>
          <p:nvPr/>
        </p:nvCxnSpPr>
        <p:spPr>
          <a:xfrm>
            <a:off x="539750" y="1412875"/>
            <a:ext cx="8085138" cy="0"/>
          </a:xfrm>
          <a:prstGeom prst="line">
            <a:avLst/>
          </a:prstGeom>
          <a:ln w="38100"/>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809CBDF-F508-0867-7B7F-A693D9930707}"/>
              </a:ext>
            </a:extLst>
          </p:cNvPr>
          <p:cNvSpPr/>
          <p:nvPr/>
        </p:nvSpPr>
        <p:spPr>
          <a:xfrm>
            <a:off x="539750" y="395288"/>
            <a:ext cx="1368425" cy="1017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dirty="0"/>
          </a:p>
        </p:txBody>
      </p:sp>
      <p:sp>
        <p:nvSpPr>
          <p:cNvPr id="2" name="Título 1">
            <a:extLst>
              <a:ext uri="{FF2B5EF4-FFF2-40B4-BE49-F238E27FC236}">
                <a16:creationId xmlns:a16="http://schemas.microsoft.com/office/drawing/2014/main" id="{76B9486B-0B76-6989-3F39-331E5EFA186F}"/>
              </a:ext>
            </a:extLst>
          </p:cNvPr>
          <p:cNvSpPr>
            <a:spLocks noGrp="1"/>
          </p:cNvSpPr>
          <p:nvPr>
            <p:ph type="title"/>
          </p:nvPr>
        </p:nvSpPr>
        <p:spPr>
          <a:xfrm>
            <a:off x="539750" y="274638"/>
            <a:ext cx="8229600" cy="1143000"/>
          </a:xfrm>
          <a:ln>
            <a:solidFill>
              <a:schemeClr val="bg1"/>
            </a:solidFill>
          </a:ln>
        </p:spPr>
        <p:txBody>
          <a:bodyPr rtlCol="0">
            <a:normAutofit fontScale="90000"/>
          </a:bodyPr>
          <a:lstStyle/>
          <a:p>
            <a:pPr eaLnBrk="1" fontAlgn="auto" hangingPunct="1">
              <a:spcAft>
                <a:spcPts val="0"/>
              </a:spcAft>
              <a:defRPr/>
            </a:pPr>
            <a:br>
              <a:rPr lang="es-CL" sz="4000" b="1" dirty="0">
                <a:solidFill>
                  <a:schemeClr val="accent1">
                    <a:lumMod val="50000"/>
                  </a:schemeClr>
                </a:solidFill>
              </a:rPr>
            </a:br>
            <a:br>
              <a:rPr lang="es-CL" sz="4000" b="1" dirty="0">
                <a:solidFill>
                  <a:schemeClr val="accent1">
                    <a:lumMod val="50000"/>
                  </a:schemeClr>
                </a:solidFill>
              </a:rPr>
            </a:br>
            <a:r>
              <a:rPr lang="es-CL" sz="4000" b="1" dirty="0">
                <a:solidFill>
                  <a:schemeClr val="accent1">
                    <a:lumMod val="50000"/>
                  </a:schemeClr>
                </a:solidFill>
              </a:rPr>
              <a:t>1. </a:t>
            </a:r>
            <a:r>
              <a:rPr lang="es-CL" sz="4000" dirty="0">
                <a:solidFill>
                  <a:schemeClr val="accent1">
                    <a:lumMod val="50000"/>
                  </a:schemeClr>
                </a:solidFill>
                <a:latin typeface="DIN-Regular" charset="0"/>
                <a:ea typeface="DIN-Regular" charset="0"/>
                <a:cs typeface="DIN-Regular" charset="0"/>
              </a:rPr>
              <a:t>Sistema de Pensiones Actual </a:t>
            </a:r>
            <a:br>
              <a:rPr lang="es-CL" sz="4000" dirty="0">
                <a:solidFill>
                  <a:schemeClr val="accent1">
                    <a:lumMod val="50000"/>
                  </a:schemeClr>
                </a:solidFill>
                <a:latin typeface="DIN-Regular" charset="0"/>
                <a:ea typeface="DIN-Regular" charset="0"/>
                <a:cs typeface="DIN-Regular" charset="0"/>
              </a:rPr>
            </a:br>
            <a:br>
              <a:rPr lang="es-CL" sz="4000" dirty="0">
                <a:solidFill>
                  <a:schemeClr val="accent1">
                    <a:lumMod val="50000"/>
                  </a:schemeClr>
                </a:solidFill>
                <a:latin typeface="DIN-Regular" charset="0"/>
                <a:ea typeface="DIN-Regular" charset="0"/>
                <a:cs typeface="DIN-Regular" charset="0"/>
              </a:rPr>
            </a:br>
            <a:br>
              <a:rPr lang="es-CL" sz="4000" dirty="0">
                <a:solidFill>
                  <a:schemeClr val="accent1">
                    <a:lumMod val="50000"/>
                  </a:schemeClr>
                </a:solidFill>
                <a:latin typeface="DIN-Regular" charset="0"/>
                <a:ea typeface="DIN-Regular" charset="0"/>
                <a:cs typeface="DIN-Regular" charset="0"/>
              </a:rPr>
            </a:br>
            <a:endParaRPr lang="es-ES" sz="4000" b="1" dirty="0">
              <a:solidFill>
                <a:schemeClr val="accent1">
                  <a:lumMod val="50000"/>
                </a:schemeClr>
              </a:solidFill>
            </a:endParaRPr>
          </a:p>
        </p:txBody>
      </p:sp>
      <p:sp>
        <p:nvSpPr>
          <p:cNvPr id="3" name="Marcador de contenido 2">
            <a:extLst>
              <a:ext uri="{FF2B5EF4-FFF2-40B4-BE49-F238E27FC236}">
                <a16:creationId xmlns:a16="http://schemas.microsoft.com/office/drawing/2014/main" id="{DD211C3E-6DBE-D57A-A54C-0CDB89308E17}"/>
              </a:ext>
            </a:extLst>
          </p:cNvPr>
          <p:cNvSpPr>
            <a:spLocks noGrp="1"/>
          </p:cNvSpPr>
          <p:nvPr>
            <p:ph idx="1"/>
          </p:nvPr>
        </p:nvSpPr>
        <p:spPr>
          <a:xfrm>
            <a:off x="315912" y="1793875"/>
            <a:ext cx="8532813" cy="4789487"/>
          </a:xfrm>
        </p:spPr>
        <p:txBody>
          <a:bodyPr rtlCol="0">
            <a:noAutofit/>
          </a:bodyPr>
          <a:lstStyle/>
          <a:p>
            <a:pPr marL="342900" lvl="1" indent="-342900" algn="just" eaLnBrk="1" fontAlgn="auto" hangingPunct="1">
              <a:lnSpc>
                <a:spcPct val="100000"/>
              </a:lnSpc>
              <a:spcBef>
                <a:spcPts val="0"/>
              </a:spcBef>
              <a:spcAft>
                <a:spcPts val="2400"/>
              </a:spcAft>
              <a:buClr>
                <a:srgbClr val="E37D29"/>
              </a:buClr>
              <a:buSzPct val="68000"/>
              <a:defRPr/>
            </a:pPr>
            <a:r>
              <a:rPr lang="es-ES" sz="2200" dirty="0">
                <a:solidFill>
                  <a:schemeClr val="accent1">
                    <a:lumMod val="50000"/>
                  </a:schemeClr>
                </a:solidFill>
                <a:latin typeface="DIN-Regular" charset="0"/>
              </a:rPr>
              <a:t>A Marzo 2022, hay 1.905.151 personas favorecidas con PGU y con pensiones básicas de invalidez (PBSI) y aportes solidarios de invalidez (APSI). De estos, el 32% (603.059) nunca cotizaron.</a:t>
            </a:r>
          </a:p>
          <a:p>
            <a:pPr marL="342900" lvl="1" indent="-342900" algn="just" eaLnBrk="1" fontAlgn="auto" hangingPunct="1">
              <a:lnSpc>
                <a:spcPct val="100000"/>
              </a:lnSpc>
              <a:spcBef>
                <a:spcPts val="0"/>
              </a:spcBef>
              <a:spcAft>
                <a:spcPts val="2400"/>
              </a:spcAft>
              <a:buClr>
                <a:srgbClr val="E37D29"/>
              </a:buClr>
              <a:buSzPct val="68000"/>
              <a:defRPr/>
            </a:pPr>
            <a:r>
              <a:rPr lang="es-ES" sz="2200" dirty="0">
                <a:solidFill>
                  <a:schemeClr val="accent1">
                    <a:lumMod val="50000"/>
                  </a:schemeClr>
                </a:solidFill>
                <a:latin typeface="DIN-Regular" charset="0"/>
              </a:rPr>
              <a:t>A la misma fecha, existen 564.719 pensionados del sistema antiguo de las ex-Cajas de Previsión. La pensión promedio es de $ 266.700 aprox. </a:t>
            </a:r>
          </a:p>
          <a:p>
            <a:pPr marL="342900" lvl="1" indent="-342900" algn="just" eaLnBrk="1" fontAlgn="auto" hangingPunct="1">
              <a:lnSpc>
                <a:spcPct val="100000"/>
              </a:lnSpc>
              <a:spcBef>
                <a:spcPts val="0"/>
              </a:spcBef>
              <a:spcAft>
                <a:spcPts val="2400"/>
              </a:spcAft>
              <a:buClr>
                <a:srgbClr val="E37D29"/>
              </a:buClr>
              <a:buSzPct val="68000"/>
              <a:defRPr/>
            </a:pPr>
            <a:r>
              <a:rPr lang="es-ES" sz="2200" dirty="0">
                <a:solidFill>
                  <a:schemeClr val="accent1">
                    <a:lumMod val="50000"/>
                  </a:schemeClr>
                </a:solidFill>
                <a:latin typeface="DIN-Regular" charset="0"/>
              </a:rPr>
              <a:t>Finalmente, existen 11.484.198 afiliados al sistema de pensiones administrado por las AFP, de los cuales 5.947.271 son cotizantes. </a:t>
            </a:r>
          </a:p>
          <a:p>
            <a:pPr marL="342900" lvl="1" indent="-342900" algn="just" eaLnBrk="1" fontAlgn="auto" hangingPunct="1">
              <a:lnSpc>
                <a:spcPct val="100000"/>
              </a:lnSpc>
              <a:spcBef>
                <a:spcPts val="0"/>
              </a:spcBef>
              <a:spcAft>
                <a:spcPts val="2400"/>
              </a:spcAft>
              <a:buClr>
                <a:srgbClr val="E37D29"/>
              </a:buClr>
              <a:buSzPct val="68000"/>
              <a:defRPr/>
            </a:pPr>
            <a:endParaRPr lang="es-ES" sz="2200" dirty="0">
              <a:solidFill>
                <a:schemeClr val="accent1">
                  <a:lumMod val="50000"/>
                </a:schemeClr>
              </a:solidFill>
              <a:latin typeface="DIN-Regular" charset="0"/>
            </a:endParaRPr>
          </a:p>
          <a:p>
            <a:pPr marL="342900" lvl="1" indent="-342900" algn="just" eaLnBrk="1" fontAlgn="auto" hangingPunct="1">
              <a:lnSpc>
                <a:spcPct val="100000"/>
              </a:lnSpc>
              <a:spcBef>
                <a:spcPts val="0"/>
              </a:spcBef>
              <a:spcAft>
                <a:spcPts val="2400"/>
              </a:spcAft>
              <a:buClr>
                <a:srgbClr val="E37D29"/>
              </a:buClr>
              <a:buSzPct val="68000"/>
              <a:defRPr/>
            </a:pPr>
            <a:endParaRPr lang="es-ES" sz="2200" dirty="0">
              <a:solidFill>
                <a:schemeClr val="accent1">
                  <a:lumMod val="50000"/>
                </a:schemeClr>
              </a:solidFill>
              <a:latin typeface="DIN-Regular" charset="0"/>
            </a:endParaRPr>
          </a:p>
        </p:txBody>
      </p:sp>
      <p:sp>
        <p:nvSpPr>
          <p:cNvPr id="4" name="Marcador de número de diapositiva 3">
            <a:extLst>
              <a:ext uri="{FF2B5EF4-FFF2-40B4-BE49-F238E27FC236}">
                <a16:creationId xmlns:a16="http://schemas.microsoft.com/office/drawing/2014/main" id="{0EC40440-15F8-000B-24D3-C6BE84F73676}"/>
              </a:ext>
            </a:extLst>
          </p:cNvPr>
          <p:cNvSpPr>
            <a:spLocks noGrp="1"/>
          </p:cNvSpPr>
          <p:nvPr>
            <p:ph type="sldNum" sz="quarter" idx="12"/>
          </p:nvPr>
        </p:nvSpPr>
        <p:spPr/>
        <p:txBody>
          <a:bodyPr/>
          <a:lstStyle/>
          <a:p>
            <a:pPr>
              <a:defRPr/>
            </a:pPr>
            <a:fld id="{9A1C2326-9993-4A60-A0DD-92CB92E365C7}" type="slidenum">
              <a:rPr lang="es-ES"/>
              <a:pPr>
                <a:defRPr/>
              </a:pPr>
              <a:t>4</a:t>
            </a:fld>
            <a:endParaRPr lang="es-ES" dirty="0"/>
          </a:p>
        </p:txBody>
      </p:sp>
      <p:cxnSp>
        <p:nvCxnSpPr>
          <p:cNvPr id="7" name="Conector recto 6">
            <a:extLst>
              <a:ext uri="{FF2B5EF4-FFF2-40B4-BE49-F238E27FC236}">
                <a16:creationId xmlns:a16="http://schemas.microsoft.com/office/drawing/2014/main" id="{C5309079-ECF8-A16D-ACA8-3C60B21FB6DE}"/>
              </a:ext>
            </a:extLst>
          </p:cNvPr>
          <p:cNvCxnSpPr>
            <a:cxnSpLocks/>
          </p:cNvCxnSpPr>
          <p:nvPr/>
        </p:nvCxnSpPr>
        <p:spPr>
          <a:xfrm>
            <a:off x="539750" y="1412875"/>
            <a:ext cx="8085138" cy="0"/>
          </a:xfrm>
          <a:prstGeom prst="line">
            <a:avLst/>
          </a:prstGeom>
          <a:ln w="381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2683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809CBDF-F508-0867-7B7F-A693D9930707}"/>
              </a:ext>
            </a:extLst>
          </p:cNvPr>
          <p:cNvSpPr/>
          <p:nvPr/>
        </p:nvSpPr>
        <p:spPr>
          <a:xfrm>
            <a:off x="539750" y="395288"/>
            <a:ext cx="1368425" cy="1017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dirty="0"/>
          </a:p>
        </p:txBody>
      </p:sp>
      <p:sp>
        <p:nvSpPr>
          <p:cNvPr id="2" name="Título 1">
            <a:extLst>
              <a:ext uri="{FF2B5EF4-FFF2-40B4-BE49-F238E27FC236}">
                <a16:creationId xmlns:a16="http://schemas.microsoft.com/office/drawing/2014/main" id="{76B9486B-0B76-6989-3F39-331E5EFA186F}"/>
              </a:ext>
            </a:extLst>
          </p:cNvPr>
          <p:cNvSpPr>
            <a:spLocks noGrp="1"/>
          </p:cNvSpPr>
          <p:nvPr>
            <p:ph type="title"/>
          </p:nvPr>
        </p:nvSpPr>
        <p:spPr>
          <a:xfrm>
            <a:off x="539750" y="274638"/>
            <a:ext cx="8229600" cy="1143000"/>
          </a:xfrm>
          <a:ln>
            <a:solidFill>
              <a:schemeClr val="bg1"/>
            </a:solidFill>
          </a:ln>
        </p:spPr>
        <p:txBody>
          <a:bodyPr rtlCol="0">
            <a:normAutofit fontScale="90000"/>
          </a:bodyPr>
          <a:lstStyle/>
          <a:p>
            <a:pPr eaLnBrk="1" fontAlgn="auto" hangingPunct="1">
              <a:spcAft>
                <a:spcPts val="0"/>
              </a:spcAft>
              <a:defRPr/>
            </a:pPr>
            <a:br>
              <a:rPr lang="es-CL" sz="4000" b="1" dirty="0">
                <a:solidFill>
                  <a:schemeClr val="accent1">
                    <a:lumMod val="50000"/>
                  </a:schemeClr>
                </a:solidFill>
              </a:rPr>
            </a:br>
            <a:br>
              <a:rPr lang="es-CL" sz="4000" b="1" dirty="0">
                <a:solidFill>
                  <a:schemeClr val="accent1">
                    <a:lumMod val="50000"/>
                  </a:schemeClr>
                </a:solidFill>
              </a:rPr>
            </a:br>
            <a:r>
              <a:rPr lang="es-CL" sz="4000" b="1" dirty="0">
                <a:solidFill>
                  <a:schemeClr val="accent1">
                    <a:lumMod val="50000"/>
                  </a:schemeClr>
                </a:solidFill>
              </a:rPr>
              <a:t>1. </a:t>
            </a:r>
            <a:r>
              <a:rPr lang="es-CL" sz="4000" dirty="0">
                <a:solidFill>
                  <a:schemeClr val="accent1">
                    <a:lumMod val="50000"/>
                  </a:schemeClr>
                </a:solidFill>
                <a:latin typeface="DIN-Regular" charset="0"/>
                <a:ea typeface="DIN-Regular" charset="0"/>
                <a:cs typeface="DIN-Regular" charset="0"/>
              </a:rPr>
              <a:t>Sistema de Pensiones Actual </a:t>
            </a:r>
            <a:br>
              <a:rPr lang="es-CL" sz="4000" dirty="0">
                <a:solidFill>
                  <a:schemeClr val="accent1">
                    <a:lumMod val="50000"/>
                  </a:schemeClr>
                </a:solidFill>
                <a:latin typeface="DIN-Regular" charset="0"/>
                <a:ea typeface="DIN-Regular" charset="0"/>
                <a:cs typeface="DIN-Regular" charset="0"/>
              </a:rPr>
            </a:br>
            <a:br>
              <a:rPr lang="es-CL" sz="4000" dirty="0">
                <a:solidFill>
                  <a:schemeClr val="accent1">
                    <a:lumMod val="50000"/>
                  </a:schemeClr>
                </a:solidFill>
                <a:latin typeface="DIN-Regular" charset="0"/>
                <a:ea typeface="DIN-Regular" charset="0"/>
                <a:cs typeface="DIN-Regular" charset="0"/>
              </a:rPr>
            </a:br>
            <a:br>
              <a:rPr lang="es-CL" sz="4000" dirty="0">
                <a:solidFill>
                  <a:schemeClr val="accent1">
                    <a:lumMod val="50000"/>
                  </a:schemeClr>
                </a:solidFill>
                <a:latin typeface="DIN-Regular" charset="0"/>
                <a:ea typeface="DIN-Regular" charset="0"/>
                <a:cs typeface="DIN-Regular" charset="0"/>
              </a:rPr>
            </a:br>
            <a:endParaRPr lang="es-ES" sz="4000" b="1" dirty="0">
              <a:solidFill>
                <a:schemeClr val="accent1">
                  <a:lumMod val="50000"/>
                </a:schemeClr>
              </a:solidFill>
            </a:endParaRPr>
          </a:p>
        </p:txBody>
      </p:sp>
      <p:sp>
        <p:nvSpPr>
          <p:cNvPr id="3" name="Marcador de contenido 2">
            <a:extLst>
              <a:ext uri="{FF2B5EF4-FFF2-40B4-BE49-F238E27FC236}">
                <a16:creationId xmlns:a16="http://schemas.microsoft.com/office/drawing/2014/main" id="{DD211C3E-6DBE-D57A-A54C-0CDB89308E17}"/>
              </a:ext>
            </a:extLst>
          </p:cNvPr>
          <p:cNvSpPr>
            <a:spLocks noGrp="1"/>
          </p:cNvSpPr>
          <p:nvPr>
            <p:ph idx="1"/>
          </p:nvPr>
        </p:nvSpPr>
        <p:spPr>
          <a:xfrm>
            <a:off x="315912" y="1617413"/>
            <a:ext cx="8532813" cy="4789487"/>
          </a:xfrm>
        </p:spPr>
        <p:txBody>
          <a:bodyPr rtlCol="0">
            <a:noAutofit/>
          </a:bodyPr>
          <a:lstStyle/>
          <a:p>
            <a:pPr marL="342900" lvl="1" indent="-342900" algn="just" eaLnBrk="1" fontAlgn="auto" hangingPunct="1">
              <a:lnSpc>
                <a:spcPct val="100000"/>
              </a:lnSpc>
              <a:spcBef>
                <a:spcPts val="0"/>
              </a:spcBef>
              <a:spcAft>
                <a:spcPts val="2400"/>
              </a:spcAft>
              <a:buClr>
                <a:srgbClr val="E37D29"/>
              </a:buClr>
              <a:buSzPct val="68000"/>
              <a:defRPr/>
            </a:pPr>
            <a:r>
              <a:rPr lang="es-ES" sz="2200" dirty="0">
                <a:solidFill>
                  <a:schemeClr val="accent1">
                    <a:lumMod val="50000"/>
                  </a:schemeClr>
                </a:solidFill>
                <a:latin typeface="DIN-Regular" charset="0"/>
              </a:rPr>
              <a:t>La pensión promedio del sistema administrado por las AFP aumenta en la medida que aumentan los años cotizados. </a:t>
            </a:r>
          </a:p>
          <a:p>
            <a:pPr marL="342900" lvl="1" indent="-342900" algn="just" eaLnBrk="1" fontAlgn="auto" hangingPunct="1">
              <a:lnSpc>
                <a:spcPct val="100000"/>
              </a:lnSpc>
              <a:spcBef>
                <a:spcPts val="0"/>
              </a:spcBef>
              <a:spcAft>
                <a:spcPts val="2400"/>
              </a:spcAft>
              <a:buClr>
                <a:srgbClr val="E37D29"/>
              </a:buClr>
              <a:buSzPct val="68000"/>
              <a:defRPr/>
            </a:pPr>
            <a:endParaRPr lang="es-ES" sz="2200" dirty="0">
              <a:solidFill>
                <a:schemeClr val="accent1">
                  <a:lumMod val="50000"/>
                </a:schemeClr>
              </a:solidFill>
              <a:latin typeface="DIN-Regular" charset="0"/>
            </a:endParaRPr>
          </a:p>
          <a:p>
            <a:pPr marL="342900" lvl="1" indent="-342900" algn="just" eaLnBrk="1" fontAlgn="auto" hangingPunct="1">
              <a:lnSpc>
                <a:spcPct val="100000"/>
              </a:lnSpc>
              <a:spcBef>
                <a:spcPts val="0"/>
              </a:spcBef>
              <a:spcAft>
                <a:spcPts val="2400"/>
              </a:spcAft>
              <a:buClr>
                <a:srgbClr val="E37D29"/>
              </a:buClr>
              <a:buSzPct val="68000"/>
              <a:defRPr/>
            </a:pPr>
            <a:endParaRPr lang="es-ES" sz="2200" dirty="0">
              <a:solidFill>
                <a:schemeClr val="accent1">
                  <a:lumMod val="50000"/>
                </a:schemeClr>
              </a:solidFill>
              <a:latin typeface="DIN-Regular" charset="0"/>
            </a:endParaRPr>
          </a:p>
          <a:p>
            <a:pPr marL="342900" lvl="1" indent="-342900" algn="just" eaLnBrk="1" fontAlgn="auto" hangingPunct="1">
              <a:lnSpc>
                <a:spcPct val="100000"/>
              </a:lnSpc>
              <a:spcBef>
                <a:spcPts val="0"/>
              </a:spcBef>
              <a:spcAft>
                <a:spcPts val="2400"/>
              </a:spcAft>
              <a:buClr>
                <a:srgbClr val="E37D29"/>
              </a:buClr>
              <a:buSzPct val="68000"/>
              <a:defRPr/>
            </a:pPr>
            <a:endParaRPr lang="es-ES" sz="2200" dirty="0">
              <a:solidFill>
                <a:schemeClr val="accent1">
                  <a:lumMod val="50000"/>
                </a:schemeClr>
              </a:solidFill>
              <a:latin typeface="DIN-Regular" charset="0"/>
            </a:endParaRPr>
          </a:p>
          <a:p>
            <a:pPr marL="342900" lvl="1" indent="-342900" algn="just" eaLnBrk="1" fontAlgn="auto" hangingPunct="1">
              <a:lnSpc>
                <a:spcPct val="100000"/>
              </a:lnSpc>
              <a:spcBef>
                <a:spcPts val="0"/>
              </a:spcBef>
              <a:spcAft>
                <a:spcPts val="2400"/>
              </a:spcAft>
              <a:buClr>
                <a:srgbClr val="E37D29"/>
              </a:buClr>
              <a:buSzPct val="68000"/>
              <a:defRPr/>
            </a:pPr>
            <a:endParaRPr lang="es-ES" sz="2200" dirty="0">
              <a:solidFill>
                <a:schemeClr val="accent1">
                  <a:lumMod val="50000"/>
                </a:schemeClr>
              </a:solidFill>
              <a:latin typeface="DIN-Regular" charset="0"/>
            </a:endParaRPr>
          </a:p>
          <a:p>
            <a:pPr marL="0" lvl="1" indent="0" algn="just" eaLnBrk="1" fontAlgn="auto" hangingPunct="1">
              <a:lnSpc>
                <a:spcPct val="100000"/>
              </a:lnSpc>
              <a:spcBef>
                <a:spcPts val="0"/>
              </a:spcBef>
              <a:spcAft>
                <a:spcPts val="2400"/>
              </a:spcAft>
              <a:buClr>
                <a:srgbClr val="E37D29"/>
              </a:buClr>
              <a:buSzPct val="68000"/>
              <a:buNone/>
              <a:defRPr/>
            </a:pPr>
            <a:endParaRPr lang="es-ES" sz="1400" dirty="0">
              <a:solidFill>
                <a:schemeClr val="accent1">
                  <a:lumMod val="50000"/>
                </a:schemeClr>
              </a:solidFill>
              <a:latin typeface="DIN-Regular" charset="0"/>
            </a:endParaRPr>
          </a:p>
          <a:p>
            <a:pPr marL="0" lvl="1" indent="0" algn="just" eaLnBrk="1" fontAlgn="auto" hangingPunct="1">
              <a:lnSpc>
                <a:spcPct val="100000"/>
              </a:lnSpc>
              <a:spcBef>
                <a:spcPts val="0"/>
              </a:spcBef>
              <a:spcAft>
                <a:spcPts val="2400"/>
              </a:spcAft>
              <a:buClr>
                <a:srgbClr val="E37D29"/>
              </a:buClr>
              <a:buSzPct val="68000"/>
              <a:buNone/>
              <a:defRPr/>
            </a:pPr>
            <a:r>
              <a:rPr lang="es-ES" sz="1400" dirty="0">
                <a:solidFill>
                  <a:schemeClr val="accent1">
                    <a:lumMod val="50000"/>
                  </a:schemeClr>
                </a:solidFill>
                <a:latin typeface="DIN-Regular" charset="0"/>
              </a:rPr>
              <a:t>                              Fuente: </a:t>
            </a:r>
            <a:r>
              <a:rPr lang="es-ES" sz="1400" dirty="0" err="1">
                <a:solidFill>
                  <a:schemeClr val="accent1">
                    <a:lumMod val="50000"/>
                  </a:schemeClr>
                </a:solidFill>
                <a:latin typeface="DIN-Regular" charset="0"/>
              </a:rPr>
              <a:t>LyD</a:t>
            </a:r>
            <a:r>
              <a:rPr lang="es-ES" sz="1400" dirty="0">
                <a:solidFill>
                  <a:schemeClr val="accent1">
                    <a:lumMod val="50000"/>
                  </a:schemeClr>
                </a:solidFill>
                <a:latin typeface="DIN-Regular" charset="0"/>
              </a:rPr>
              <a:t> en base a datos de la Superintendencia de Pensiones a Marzo de 2022. UF a $ 32.475.</a:t>
            </a:r>
          </a:p>
          <a:p>
            <a:pPr marL="0" lvl="1" indent="0" algn="just" eaLnBrk="1" fontAlgn="auto" hangingPunct="1">
              <a:lnSpc>
                <a:spcPct val="100000"/>
              </a:lnSpc>
              <a:spcBef>
                <a:spcPts val="0"/>
              </a:spcBef>
              <a:spcAft>
                <a:spcPts val="2400"/>
              </a:spcAft>
              <a:buClr>
                <a:srgbClr val="E37D29"/>
              </a:buClr>
              <a:buSzPct val="68000"/>
              <a:buNone/>
              <a:defRPr/>
            </a:pPr>
            <a:endParaRPr lang="es-ES" sz="2200" dirty="0">
              <a:solidFill>
                <a:schemeClr val="accent1">
                  <a:lumMod val="50000"/>
                </a:schemeClr>
              </a:solidFill>
              <a:latin typeface="DIN-Regular" charset="0"/>
            </a:endParaRPr>
          </a:p>
          <a:p>
            <a:pPr marL="342900" lvl="1" indent="-342900" algn="just" eaLnBrk="1" fontAlgn="auto" hangingPunct="1">
              <a:lnSpc>
                <a:spcPct val="100000"/>
              </a:lnSpc>
              <a:spcBef>
                <a:spcPts val="0"/>
              </a:spcBef>
              <a:spcAft>
                <a:spcPts val="2400"/>
              </a:spcAft>
              <a:buClr>
                <a:srgbClr val="E37D29"/>
              </a:buClr>
              <a:buSzPct val="68000"/>
              <a:defRPr/>
            </a:pPr>
            <a:endParaRPr lang="es-ES" sz="2200" dirty="0">
              <a:solidFill>
                <a:schemeClr val="accent1">
                  <a:lumMod val="50000"/>
                </a:schemeClr>
              </a:solidFill>
              <a:latin typeface="DIN-Regular" charset="0"/>
            </a:endParaRPr>
          </a:p>
        </p:txBody>
      </p:sp>
      <p:sp>
        <p:nvSpPr>
          <p:cNvPr id="4" name="Marcador de número de diapositiva 3">
            <a:extLst>
              <a:ext uri="{FF2B5EF4-FFF2-40B4-BE49-F238E27FC236}">
                <a16:creationId xmlns:a16="http://schemas.microsoft.com/office/drawing/2014/main" id="{0EC40440-15F8-000B-24D3-C6BE84F73676}"/>
              </a:ext>
            </a:extLst>
          </p:cNvPr>
          <p:cNvSpPr>
            <a:spLocks noGrp="1"/>
          </p:cNvSpPr>
          <p:nvPr>
            <p:ph type="sldNum" sz="quarter" idx="12"/>
          </p:nvPr>
        </p:nvSpPr>
        <p:spPr/>
        <p:txBody>
          <a:bodyPr/>
          <a:lstStyle/>
          <a:p>
            <a:pPr>
              <a:defRPr/>
            </a:pPr>
            <a:fld id="{9A1C2326-9993-4A60-A0DD-92CB92E365C7}" type="slidenum">
              <a:rPr lang="es-ES"/>
              <a:pPr>
                <a:defRPr/>
              </a:pPr>
              <a:t>5</a:t>
            </a:fld>
            <a:endParaRPr lang="es-ES" dirty="0"/>
          </a:p>
        </p:txBody>
      </p:sp>
      <p:cxnSp>
        <p:nvCxnSpPr>
          <p:cNvPr id="7" name="Conector recto 6">
            <a:extLst>
              <a:ext uri="{FF2B5EF4-FFF2-40B4-BE49-F238E27FC236}">
                <a16:creationId xmlns:a16="http://schemas.microsoft.com/office/drawing/2014/main" id="{C5309079-ECF8-A16D-ACA8-3C60B21FB6DE}"/>
              </a:ext>
            </a:extLst>
          </p:cNvPr>
          <p:cNvCxnSpPr>
            <a:cxnSpLocks/>
          </p:cNvCxnSpPr>
          <p:nvPr/>
        </p:nvCxnSpPr>
        <p:spPr>
          <a:xfrm>
            <a:off x="539750" y="1412875"/>
            <a:ext cx="8085138" cy="0"/>
          </a:xfrm>
          <a:prstGeom prst="line">
            <a:avLst/>
          </a:prstGeom>
          <a:ln w="38100"/>
        </p:spPr>
        <p:style>
          <a:lnRef idx="3">
            <a:schemeClr val="accent5"/>
          </a:lnRef>
          <a:fillRef idx="0">
            <a:schemeClr val="accent5"/>
          </a:fillRef>
          <a:effectRef idx="2">
            <a:schemeClr val="accent5"/>
          </a:effectRef>
          <a:fontRef idx="minor">
            <a:schemeClr val="tx1"/>
          </a:fontRef>
        </p:style>
      </p:cxnSp>
      <p:pic>
        <p:nvPicPr>
          <p:cNvPr id="9" name="Imagen 8">
            <a:extLst>
              <a:ext uri="{FF2B5EF4-FFF2-40B4-BE49-F238E27FC236}">
                <a16:creationId xmlns:a16="http://schemas.microsoft.com/office/drawing/2014/main" id="{DB210980-ED92-AC83-5DA6-47E2BA0C5212}"/>
              </a:ext>
            </a:extLst>
          </p:cNvPr>
          <p:cNvPicPr>
            <a:picLocks noChangeAspect="1"/>
          </p:cNvPicPr>
          <p:nvPr/>
        </p:nvPicPr>
        <p:blipFill>
          <a:blip r:embed="rId3"/>
          <a:stretch>
            <a:fillRect/>
          </a:stretch>
        </p:blipFill>
        <p:spPr>
          <a:xfrm>
            <a:off x="2534653" y="2399260"/>
            <a:ext cx="3609473" cy="3247232"/>
          </a:xfrm>
          <a:prstGeom prst="rect">
            <a:avLst/>
          </a:prstGeom>
        </p:spPr>
      </p:pic>
    </p:spTree>
    <p:extLst>
      <p:ext uri="{BB962C8B-B14F-4D97-AF65-F5344CB8AC3E}">
        <p14:creationId xmlns:p14="http://schemas.microsoft.com/office/powerpoint/2010/main" val="232981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809CBDF-F508-0867-7B7F-A693D9930707}"/>
              </a:ext>
            </a:extLst>
          </p:cNvPr>
          <p:cNvSpPr/>
          <p:nvPr/>
        </p:nvSpPr>
        <p:spPr>
          <a:xfrm>
            <a:off x="539750" y="395288"/>
            <a:ext cx="1368425" cy="1017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dirty="0"/>
          </a:p>
        </p:txBody>
      </p:sp>
      <p:sp>
        <p:nvSpPr>
          <p:cNvPr id="2" name="Título 1">
            <a:extLst>
              <a:ext uri="{FF2B5EF4-FFF2-40B4-BE49-F238E27FC236}">
                <a16:creationId xmlns:a16="http://schemas.microsoft.com/office/drawing/2014/main" id="{76B9486B-0B76-6989-3F39-331E5EFA186F}"/>
              </a:ext>
            </a:extLst>
          </p:cNvPr>
          <p:cNvSpPr>
            <a:spLocks noGrp="1"/>
          </p:cNvSpPr>
          <p:nvPr>
            <p:ph type="title"/>
          </p:nvPr>
        </p:nvSpPr>
        <p:spPr>
          <a:xfrm>
            <a:off x="539750" y="274638"/>
            <a:ext cx="8229600" cy="1143000"/>
          </a:xfrm>
          <a:ln>
            <a:solidFill>
              <a:schemeClr val="bg1"/>
            </a:solidFill>
          </a:ln>
        </p:spPr>
        <p:txBody>
          <a:bodyPr rtlCol="0">
            <a:normAutofit fontScale="90000"/>
          </a:bodyPr>
          <a:lstStyle/>
          <a:p>
            <a:pPr eaLnBrk="1" fontAlgn="auto" hangingPunct="1">
              <a:spcAft>
                <a:spcPts val="0"/>
              </a:spcAft>
              <a:defRPr/>
            </a:pPr>
            <a:br>
              <a:rPr lang="es-CL" sz="4000" b="1" dirty="0">
                <a:solidFill>
                  <a:schemeClr val="accent1">
                    <a:lumMod val="50000"/>
                  </a:schemeClr>
                </a:solidFill>
              </a:rPr>
            </a:br>
            <a:br>
              <a:rPr lang="es-CL" sz="4000" b="1" dirty="0">
                <a:solidFill>
                  <a:schemeClr val="accent1">
                    <a:lumMod val="50000"/>
                  </a:schemeClr>
                </a:solidFill>
              </a:rPr>
            </a:br>
            <a:r>
              <a:rPr lang="es-CL" sz="4000" b="1" dirty="0">
                <a:solidFill>
                  <a:schemeClr val="accent1">
                    <a:lumMod val="50000"/>
                  </a:schemeClr>
                </a:solidFill>
              </a:rPr>
              <a:t>2. </a:t>
            </a:r>
            <a:r>
              <a:rPr lang="es-CL" sz="4000" dirty="0">
                <a:solidFill>
                  <a:schemeClr val="accent1">
                    <a:lumMod val="50000"/>
                  </a:schemeClr>
                </a:solidFill>
                <a:latin typeface="DIN-Regular" charset="0"/>
                <a:ea typeface="DIN-Regular" charset="0"/>
                <a:cs typeface="DIN-Regular" charset="0"/>
              </a:rPr>
              <a:t>¿ Por qué las pensiones son bajas?</a:t>
            </a:r>
            <a:br>
              <a:rPr lang="es-CL" sz="4000" dirty="0">
                <a:solidFill>
                  <a:schemeClr val="accent1">
                    <a:lumMod val="50000"/>
                  </a:schemeClr>
                </a:solidFill>
                <a:latin typeface="DIN-Regular" charset="0"/>
                <a:ea typeface="DIN-Regular" charset="0"/>
                <a:cs typeface="DIN-Regular" charset="0"/>
              </a:rPr>
            </a:br>
            <a:br>
              <a:rPr lang="es-CL" sz="4000" dirty="0">
                <a:solidFill>
                  <a:schemeClr val="accent1">
                    <a:lumMod val="50000"/>
                  </a:schemeClr>
                </a:solidFill>
                <a:latin typeface="DIN-Regular" charset="0"/>
                <a:ea typeface="DIN-Regular" charset="0"/>
                <a:cs typeface="DIN-Regular" charset="0"/>
              </a:rPr>
            </a:br>
            <a:br>
              <a:rPr lang="es-CL" sz="4000" dirty="0">
                <a:solidFill>
                  <a:schemeClr val="accent1">
                    <a:lumMod val="50000"/>
                  </a:schemeClr>
                </a:solidFill>
                <a:latin typeface="DIN-Regular" charset="0"/>
                <a:ea typeface="DIN-Regular" charset="0"/>
                <a:cs typeface="DIN-Regular" charset="0"/>
              </a:rPr>
            </a:br>
            <a:endParaRPr lang="es-ES" sz="4000" b="1" dirty="0">
              <a:solidFill>
                <a:schemeClr val="accent1">
                  <a:lumMod val="50000"/>
                </a:schemeClr>
              </a:solidFill>
            </a:endParaRPr>
          </a:p>
        </p:txBody>
      </p:sp>
      <p:sp>
        <p:nvSpPr>
          <p:cNvPr id="3" name="Marcador de contenido 2">
            <a:extLst>
              <a:ext uri="{FF2B5EF4-FFF2-40B4-BE49-F238E27FC236}">
                <a16:creationId xmlns:a16="http://schemas.microsoft.com/office/drawing/2014/main" id="{DD211C3E-6DBE-D57A-A54C-0CDB89308E17}"/>
              </a:ext>
            </a:extLst>
          </p:cNvPr>
          <p:cNvSpPr>
            <a:spLocks noGrp="1"/>
          </p:cNvSpPr>
          <p:nvPr>
            <p:ph idx="1"/>
          </p:nvPr>
        </p:nvSpPr>
        <p:spPr>
          <a:xfrm>
            <a:off x="315912" y="1537203"/>
            <a:ext cx="8532813" cy="4789487"/>
          </a:xfrm>
        </p:spPr>
        <p:txBody>
          <a:bodyPr rtlCol="0">
            <a:noAutofit/>
          </a:bodyPr>
          <a:lstStyle/>
          <a:p>
            <a:pPr marL="342900" lvl="1" indent="-342900" algn="just" eaLnBrk="1" fontAlgn="auto" hangingPunct="1">
              <a:lnSpc>
                <a:spcPct val="100000"/>
              </a:lnSpc>
              <a:spcBef>
                <a:spcPts val="0"/>
              </a:spcBef>
              <a:spcAft>
                <a:spcPts val="0"/>
              </a:spcAft>
              <a:buClr>
                <a:srgbClr val="E37D29"/>
              </a:buClr>
              <a:buSzPct val="68000"/>
              <a:defRPr/>
            </a:pPr>
            <a:r>
              <a:rPr lang="es-ES" sz="2200" b="1" dirty="0">
                <a:solidFill>
                  <a:schemeClr val="accent1">
                    <a:lumMod val="50000"/>
                  </a:schemeClr>
                </a:solidFill>
                <a:latin typeface="DIN-Regular" charset="0"/>
              </a:rPr>
              <a:t>Bajas tasas de reemplazo, </a:t>
            </a:r>
            <a:r>
              <a:rPr lang="es-ES" sz="2200" dirty="0">
                <a:solidFill>
                  <a:schemeClr val="accent1">
                    <a:lumMod val="50000"/>
                  </a:schemeClr>
                </a:solidFill>
                <a:latin typeface="DIN-Regular" charset="0"/>
              </a:rPr>
              <a:t>especialmente en individuos con pocos años cotizados, las que llegan a cerca del 60% cuando se ha cotizado por más de 30 años. La OIT establece un estándar mínimo de tasa de reemplazo de </a:t>
            </a:r>
            <a:r>
              <a:rPr lang="es-ES" sz="2200" i="1" dirty="0">
                <a:solidFill>
                  <a:schemeClr val="accent1">
                    <a:lumMod val="50000"/>
                  </a:schemeClr>
                </a:solidFill>
                <a:latin typeface="DIN-Regular" charset="0"/>
              </a:rPr>
              <a:t>al menos 40% después de 30 años de cotizaciones</a:t>
            </a:r>
            <a:r>
              <a:rPr lang="es-ES" sz="2200" dirty="0">
                <a:solidFill>
                  <a:schemeClr val="accent1">
                    <a:lumMod val="50000"/>
                  </a:schemeClr>
                </a:solidFill>
                <a:latin typeface="DIN-Regular" charset="0"/>
              </a:rPr>
              <a:t>. </a:t>
            </a:r>
          </a:p>
          <a:p>
            <a:pPr marL="342900" lvl="1" indent="-342900" algn="just" eaLnBrk="1" fontAlgn="auto" hangingPunct="1">
              <a:lnSpc>
                <a:spcPct val="100000"/>
              </a:lnSpc>
              <a:spcBef>
                <a:spcPts val="0"/>
              </a:spcBef>
              <a:spcAft>
                <a:spcPts val="0"/>
              </a:spcAft>
              <a:buClr>
                <a:srgbClr val="E37D29"/>
              </a:buClr>
              <a:buSzPct val="68000"/>
              <a:defRPr/>
            </a:pPr>
            <a:r>
              <a:rPr lang="es-ES" sz="2200" b="1" dirty="0">
                <a:solidFill>
                  <a:schemeClr val="accent1">
                    <a:lumMod val="50000"/>
                  </a:schemeClr>
                </a:solidFill>
                <a:latin typeface="DIN-Regular" charset="0"/>
              </a:rPr>
              <a:t>Bajas tasas de cotización: </a:t>
            </a:r>
            <a:r>
              <a:rPr lang="es-ES" sz="2200" dirty="0">
                <a:solidFill>
                  <a:schemeClr val="accent1">
                    <a:lumMod val="50000"/>
                  </a:schemeClr>
                </a:solidFill>
                <a:latin typeface="DIN-Regular" charset="0"/>
              </a:rPr>
              <a:t>La cotización obligatoria es de 10% (11,2% si se incluye la comisión), versus 18,2% en países OCDE. </a:t>
            </a:r>
          </a:p>
          <a:p>
            <a:pPr marL="342900" lvl="1" indent="-342900" algn="just" eaLnBrk="1" fontAlgn="auto" hangingPunct="1">
              <a:lnSpc>
                <a:spcPct val="100000"/>
              </a:lnSpc>
              <a:spcBef>
                <a:spcPts val="0"/>
              </a:spcBef>
              <a:spcAft>
                <a:spcPts val="0"/>
              </a:spcAft>
              <a:buClr>
                <a:srgbClr val="E37D29"/>
              </a:buClr>
              <a:buSzPct val="68000"/>
              <a:defRPr/>
            </a:pPr>
            <a:r>
              <a:rPr lang="es-ES" sz="2200" b="1" dirty="0">
                <a:solidFill>
                  <a:schemeClr val="accent1">
                    <a:lumMod val="50000"/>
                  </a:schemeClr>
                </a:solidFill>
                <a:latin typeface="DIN-Regular" charset="0"/>
              </a:rPr>
              <a:t>Baja densidad de cotizaciones: </a:t>
            </a:r>
            <a:r>
              <a:rPr lang="es-ES" sz="2200" dirty="0">
                <a:solidFill>
                  <a:schemeClr val="accent1">
                    <a:lumMod val="50000"/>
                  </a:schemeClr>
                </a:solidFill>
                <a:latin typeface="DIN-Regular" charset="0"/>
              </a:rPr>
              <a:t>Que se traduce en lagunas previsionales, que es muy perjudicial cuando se trata especialmente de trabajadores jóvenes.</a:t>
            </a:r>
            <a:endParaRPr lang="es-ES" sz="2200" b="1" dirty="0">
              <a:solidFill>
                <a:schemeClr val="accent1">
                  <a:lumMod val="50000"/>
                </a:schemeClr>
              </a:solidFill>
              <a:latin typeface="DIN-Regular" charset="0"/>
            </a:endParaRPr>
          </a:p>
          <a:p>
            <a:pPr marL="342900" lvl="1" indent="-342900" algn="just" eaLnBrk="1" fontAlgn="auto" hangingPunct="1">
              <a:lnSpc>
                <a:spcPct val="100000"/>
              </a:lnSpc>
              <a:spcBef>
                <a:spcPts val="0"/>
              </a:spcBef>
              <a:spcAft>
                <a:spcPts val="0"/>
              </a:spcAft>
              <a:buClr>
                <a:srgbClr val="E37D29"/>
              </a:buClr>
              <a:buSzPct val="68000"/>
              <a:defRPr/>
            </a:pPr>
            <a:r>
              <a:rPr lang="es-ES" sz="2200" b="1" dirty="0">
                <a:solidFill>
                  <a:schemeClr val="accent1">
                    <a:lumMod val="50000"/>
                  </a:schemeClr>
                </a:solidFill>
                <a:latin typeface="DIN-Regular" charset="0"/>
              </a:rPr>
              <a:t>Bajos salarios a lo largo de la vida laboral: </a:t>
            </a:r>
            <a:r>
              <a:rPr lang="es-ES" sz="2200" dirty="0">
                <a:solidFill>
                  <a:schemeClr val="accent1">
                    <a:lumMod val="50000"/>
                  </a:schemeClr>
                </a:solidFill>
                <a:latin typeface="DIN-Regular" charset="0"/>
              </a:rPr>
              <a:t>Los actuales pensionados tuvieron la mayor parte del bajos sueldos sobre los cuales cotizaron.</a:t>
            </a:r>
          </a:p>
          <a:p>
            <a:pPr marL="342900" lvl="1" indent="-342900" algn="just" eaLnBrk="1" fontAlgn="auto" hangingPunct="1">
              <a:lnSpc>
                <a:spcPct val="100000"/>
              </a:lnSpc>
              <a:spcBef>
                <a:spcPts val="0"/>
              </a:spcBef>
              <a:spcAft>
                <a:spcPts val="0"/>
              </a:spcAft>
              <a:buClr>
                <a:srgbClr val="E37D29"/>
              </a:buClr>
              <a:buSzPct val="68000"/>
              <a:defRPr/>
            </a:pPr>
            <a:r>
              <a:rPr lang="es-ES" sz="2200" b="1" dirty="0">
                <a:solidFill>
                  <a:schemeClr val="accent1">
                    <a:lumMod val="50000"/>
                  </a:schemeClr>
                </a:solidFill>
                <a:latin typeface="DIN-Regular" charset="0"/>
              </a:rPr>
              <a:t>Informalidad laboral: </a:t>
            </a:r>
            <a:r>
              <a:rPr lang="es-ES" sz="2200" dirty="0">
                <a:solidFill>
                  <a:schemeClr val="accent1">
                    <a:lumMod val="50000"/>
                  </a:schemeClr>
                </a:solidFill>
                <a:latin typeface="DIN-Regular" charset="0"/>
              </a:rPr>
              <a:t>El mercado laboral Chileno tiene una tasa de informalidad del 28% de los ocupados. </a:t>
            </a:r>
          </a:p>
          <a:p>
            <a:pPr marL="0" lvl="1" indent="0" algn="just" eaLnBrk="1" fontAlgn="auto" hangingPunct="1">
              <a:lnSpc>
                <a:spcPct val="100000"/>
              </a:lnSpc>
              <a:spcBef>
                <a:spcPts val="0"/>
              </a:spcBef>
              <a:spcAft>
                <a:spcPts val="2400"/>
              </a:spcAft>
              <a:buClr>
                <a:srgbClr val="E37D29"/>
              </a:buClr>
              <a:buSzPct val="68000"/>
              <a:buNone/>
              <a:defRPr/>
            </a:pPr>
            <a:endParaRPr lang="es-ES" sz="2200" dirty="0">
              <a:solidFill>
                <a:schemeClr val="accent1">
                  <a:lumMod val="50000"/>
                </a:schemeClr>
              </a:solidFill>
              <a:latin typeface="DIN-Regular" charset="0"/>
            </a:endParaRPr>
          </a:p>
        </p:txBody>
      </p:sp>
      <p:sp>
        <p:nvSpPr>
          <p:cNvPr id="4" name="Marcador de número de diapositiva 3">
            <a:extLst>
              <a:ext uri="{FF2B5EF4-FFF2-40B4-BE49-F238E27FC236}">
                <a16:creationId xmlns:a16="http://schemas.microsoft.com/office/drawing/2014/main" id="{0EC40440-15F8-000B-24D3-C6BE84F73676}"/>
              </a:ext>
            </a:extLst>
          </p:cNvPr>
          <p:cNvSpPr>
            <a:spLocks noGrp="1"/>
          </p:cNvSpPr>
          <p:nvPr>
            <p:ph type="sldNum" sz="quarter" idx="12"/>
          </p:nvPr>
        </p:nvSpPr>
        <p:spPr/>
        <p:txBody>
          <a:bodyPr/>
          <a:lstStyle/>
          <a:p>
            <a:pPr>
              <a:defRPr/>
            </a:pPr>
            <a:fld id="{9A1C2326-9993-4A60-A0DD-92CB92E365C7}" type="slidenum">
              <a:rPr lang="es-ES"/>
              <a:pPr>
                <a:defRPr/>
              </a:pPr>
              <a:t>6</a:t>
            </a:fld>
            <a:endParaRPr lang="es-ES" dirty="0"/>
          </a:p>
        </p:txBody>
      </p:sp>
      <p:cxnSp>
        <p:nvCxnSpPr>
          <p:cNvPr id="7" name="Conector recto 6">
            <a:extLst>
              <a:ext uri="{FF2B5EF4-FFF2-40B4-BE49-F238E27FC236}">
                <a16:creationId xmlns:a16="http://schemas.microsoft.com/office/drawing/2014/main" id="{C5309079-ECF8-A16D-ACA8-3C60B21FB6DE}"/>
              </a:ext>
            </a:extLst>
          </p:cNvPr>
          <p:cNvCxnSpPr>
            <a:cxnSpLocks/>
          </p:cNvCxnSpPr>
          <p:nvPr/>
        </p:nvCxnSpPr>
        <p:spPr>
          <a:xfrm>
            <a:off x="539750" y="1412875"/>
            <a:ext cx="8085138" cy="0"/>
          </a:xfrm>
          <a:prstGeom prst="line">
            <a:avLst/>
          </a:prstGeom>
          <a:ln w="381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66685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4697375-91C4-9211-2032-3B03F578E7B4}"/>
              </a:ext>
            </a:extLst>
          </p:cNvPr>
          <p:cNvSpPr/>
          <p:nvPr/>
        </p:nvSpPr>
        <p:spPr>
          <a:xfrm>
            <a:off x="539750" y="395288"/>
            <a:ext cx="1368425" cy="1017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dirty="0"/>
          </a:p>
        </p:txBody>
      </p:sp>
      <p:sp>
        <p:nvSpPr>
          <p:cNvPr id="2" name="Título 1">
            <a:extLst>
              <a:ext uri="{FF2B5EF4-FFF2-40B4-BE49-F238E27FC236}">
                <a16:creationId xmlns:a16="http://schemas.microsoft.com/office/drawing/2014/main" id="{E11417DE-8323-248C-DD2E-F347AF422308}"/>
              </a:ext>
            </a:extLst>
          </p:cNvPr>
          <p:cNvSpPr>
            <a:spLocks noGrp="1"/>
          </p:cNvSpPr>
          <p:nvPr>
            <p:ph type="title"/>
          </p:nvPr>
        </p:nvSpPr>
        <p:spPr>
          <a:xfrm>
            <a:off x="539750" y="274638"/>
            <a:ext cx="8604250" cy="1143000"/>
          </a:xfrm>
          <a:ln>
            <a:solidFill>
              <a:schemeClr val="bg1"/>
            </a:solidFill>
          </a:ln>
        </p:spPr>
        <p:txBody>
          <a:bodyPr rtlCol="0">
            <a:normAutofit fontScale="90000"/>
          </a:bodyPr>
          <a:lstStyle/>
          <a:p>
            <a:pPr eaLnBrk="1" fontAlgn="auto" hangingPunct="1">
              <a:spcAft>
                <a:spcPts val="0"/>
              </a:spcAft>
              <a:defRPr/>
            </a:pPr>
            <a:br>
              <a:rPr lang="es-CL" sz="4000" b="1" dirty="0">
                <a:solidFill>
                  <a:schemeClr val="accent1">
                    <a:lumMod val="50000"/>
                  </a:schemeClr>
                </a:solidFill>
              </a:rPr>
            </a:br>
            <a:br>
              <a:rPr lang="es-CL" sz="4000" b="1" dirty="0">
                <a:solidFill>
                  <a:schemeClr val="accent1">
                    <a:lumMod val="50000"/>
                  </a:schemeClr>
                </a:solidFill>
              </a:rPr>
            </a:br>
            <a:r>
              <a:rPr lang="es-CL" sz="4000" b="1" dirty="0">
                <a:solidFill>
                  <a:schemeClr val="accent1">
                    <a:lumMod val="50000"/>
                  </a:schemeClr>
                </a:solidFill>
              </a:rPr>
              <a:t>3.</a:t>
            </a:r>
            <a:r>
              <a:rPr lang="es-CL" sz="4000" dirty="0">
                <a:solidFill>
                  <a:schemeClr val="accent1">
                    <a:lumMod val="50000"/>
                  </a:schemeClr>
                </a:solidFill>
                <a:latin typeface="DIN-Regular" charset="0"/>
                <a:ea typeface="DIN-Regular" charset="0"/>
                <a:cs typeface="DIN-Regular" charset="0"/>
              </a:rPr>
              <a:t> ¿Hacia dónde van los sistemas de pensiones mundiales?</a:t>
            </a:r>
            <a:br>
              <a:rPr lang="es-CL" sz="4000" dirty="0">
                <a:solidFill>
                  <a:schemeClr val="accent1">
                    <a:lumMod val="50000"/>
                  </a:schemeClr>
                </a:solidFill>
                <a:latin typeface="DIN-Regular" charset="0"/>
                <a:ea typeface="DIN-Regular" charset="0"/>
                <a:cs typeface="DIN-Regular" charset="0"/>
              </a:rPr>
            </a:br>
            <a:br>
              <a:rPr lang="es-CL" sz="4000" dirty="0">
                <a:solidFill>
                  <a:schemeClr val="accent1">
                    <a:lumMod val="50000"/>
                  </a:schemeClr>
                </a:solidFill>
                <a:latin typeface="DIN-Regular" charset="0"/>
                <a:ea typeface="DIN-Regular" charset="0"/>
                <a:cs typeface="DIN-Regular" charset="0"/>
              </a:rPr>
            </a:br>
            <a:endParaRPr lang="es-ES" sz="4000" b="1" dirty="0">
              <a:solidFill>
                <a:schemeClr val="accent1">
                  <a:lumMod val="50000"/>
                </a:schemeClr>
              </a:solidFill>
            </a:endParaRPr>
          </a:p>
        </p:txBody>
      </p:sp>
      <p:sp>
        <p:nvSpPr>
          <p:cNvPr id="4" name="Marcador de número de diapositiva 3">
            <a:extLst>
              <a:ext uri="{FF2B5EF4-FFF2-40B4-BE49-F238E27FC236}">
                <a16:creationId xmlns:a16="http://schemas.microsoft.com/office/drawing/2014/main" id="{B625E599-0BD9-B165-518A-5B173105BAA2}"/>
              </a:ext>
            </a:extLst>
          </p:cNvPr>
          <p:cNvSpPr>
            <a:spLocks noGrp="1"/>
          </p:cNvSpPr>
          <p:nvPr>
            <p:ph type="sldNum" sz="quarter" idx="12"/>
          </p:nvPr>
        </p:nvSpPr>
        <p:spPr/>
        <p:txBody>
          <a:bodyPr/>
          <a:lstStyle/>
          <a:p>
            <a:pPr>
              <a:defRPr/>
            </a:pPr>
            <a:fld id="{7894E9E1-934F-4022-9B30-97E210F10FEB}" type="slidenum">
              <a:rPr lang="es-ES"/>
              <a:pPr>
                <a:defRPr/>
              </a:pPr>
              <a:t>7</a:t>
            </a:fld>
            <a:endParaRPr lang="es-ES"/>
          </a:p>
        </p:txBody>
      </p:sp>
      <p:cxnSp>
        <p:nvCxnSpPr>
          <p:cNvPr id="7" name="Conector recto 6">
            <a:extLst>
              <a:ext uri="{FF2B5EF4-FFF2-40B4-BE49-F238E27FC236}">
                <a16:creationId xmlns:a16="http://schemas.microsoft.com/office/drawing/2014/main" id="{4278DD97-9F27-E2E3-193E-A4D977E29878}"/>
              </a:ext>
            </a:extLst>
          </p:cNvPr>
          <p:cNvCxnSpPr>
            <a:cxnSpLocks/>
          </p:cNvCxnSpPr>
          <p:nvPr/>
        </p:nvCxnSpPr>
        <p:spPr>
          <a:xfrm>
            <a:off x="539750" y="1412875"/>
            <a:ext cx="8085138"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Marcador de contenido 2">
            <a:extLst>
              <a:ext uri="{FF2B5EF4-FFF2-40B4-BE49-F238E27FC236}">
                <a16:creationId xmlns:a16="http://schemas.microsoft.com/office/drawing/2014/main" id="{EECFBE12-7DFF-23FD-CE33-F92952EF7677}"/>
              </a:ext>
            </a:extLst>
          </p:cNvPr>
          <p:cNvSpPr>
            <a:spLocks noGrp="1"/>
          </p:cNvSpPr>
          <p:nvPr>
            <p:ph idx="1"/>
          </p:nvPr>
        </p:nvSpPr>
        <p:spPr>
          <a:xfrm>
            <a:off x="315912" y="1556450"/>
            <a:ext cx="8532813" cy="4789487"/>
          </a:xfrm>
        </p:spPr>
        <p:txBody>
          <a:bodyPr rtlCol="0">
            <a:noAutofit/>
          </a:bodyPr>
          <a:lstStyle/>
          <a:p>
            <a:pPr marL="342900" lvl="1" indent="-342900" algn="just" eaLnBrk="1" fontAlgn="auto" hangingPunct="1">
              <a:lnSpc>
                <a:spcPct val="100000"/>
              </a:lnSpc>
              <a:spcBef>
                <a:spcPts val="0"/>
              </a:spcBef>
              <a:spcAft>
                <a:spcPts val="0"/>
              </a:spcAft>
              <a:buClr>
                <a:srgbClr val="E37D29"/>
              </a:buClr>
              <a:buSzPct val="68000"/>
              <a:defRPr/>
            </a:pPr>
            <a:r>
              <a:rPr lang="es-ES" sz="1800" dirty="0">
                <a:solidFill>
                  <a:schemeClr val="accent1">
                    <a:lumMod val="50000"/>
                  </a:schemeClr>
                </a:solidFill>
                <a:latin typeface="DIN-Regular" charset="0"/>
              </a:rPr>
              <a:t>En el mundo, la transición demográfica ha hecho que el financiamiento de los sistemas de reparto sea inviable, por lo que se han inyectado gran cantidad de recursos públicos para financiar sus déficits. </a:t>
            </a:r>
          </a:p>
          <a:p>
            <a:pPr marL="342900" lvl="1" indent="-342900" algn="just" eaLnBrk="1" fontAlgn="auto" hangingPunct="1">
              <a:lnSpc>
                <a:spcPct val="100000"/>
              </a:lnSpc>
              <a:spcBef>
                <a:spcPts val="0"/>
              </a:spcBef>
              <a:spcAft>
                <a:spcPts val="0"/>
              </a:spcAft>
              <a:buClr>
                <a:srgbClr val="E37D29"/>
              </a:buClr>
              <a:buSzPct val="68000"/>
              <a:defRPr/>
            </a:pPr>
            <a:endParaRPr lang="es-ES" sz="1800" dirty="0">
              <a:solidFill>
                <a:schemeClr val="accent1">
                  <a:lumMod val="50000"/>
                </a:schemeClr>
              </a:solidFill>
              <a:latin typeface="DIN-Regular" charset="0"/>
            </a:endParaRPr>
          </a:p>
          <a:p>
            <a:pPr marL="342900" lvl="1" indent="-342900" algn="just" eaLnBrk="1" fontAlgn="auto" hangingPunct="1">
              <a:lnSpc>
                <a:spcPct val="100000"/>
              </a:lnSpc>
              <a:spcBef>
                <a:spcPts val="0"/>
              </a:spcBef>
              <a:spcAft>
                <a:spcPts val="0"/>
              </a:spcAft>
              <a:buClr>
                <a:srgbClr val="E37D29"/>
              </a:buClr>
              <a:buSzPct val="68000"/>
              <a:defRPr/>
            </a:pPr>
            <a:r>
              <a:rPr lang="es-ES" sz="1800" dirty="0">
                <a:solidFill>
                  <a:schemeClr val="accent1">
                    <a:lumMod val="50000"/>
                  </a:schemeClr>
                </a:solidFill>
                <a:latin typeface="DIN-Regular" charset="0"/>
              </a:rPr>
              <a:t>En Chile, la caída de las tasas de natalidad, el envejecimiento de la población y las mayores expectativas de vida, han traído como consecuencia una disminución del número de personas en la fuerza de trabajo y un aumento de quienes se encuentran en su etapa pasiva. Así, en 2050 habrá 2,6 personas en edad de trabajar por cada persona mayor de 65 años. Hoy la relación es 5,8 personas. </a:t>
            </a:r>
          </a:p>
          <a:p>
            <a:pPr marL="342900" lvl="1" indent="-342900" algn="just" eaLnBrk="1" fontAlgn="auto" hangingPunct="1">
              <a:lnSpc>
                <a:spcPct val="100000"/>
              </a:lnSpc>
              <a:spcBef>
                <a:spcPts val="0"/>
              </a:spcBef>
              <a:spcAft>
                <a:spcPts val="0"/>
              </a:spcAft>
              <a:buClr>
                <a:srgbClr val="E37D29"/>
              </a:buClr>
              <a:buSzPct val="68000"/>
              <a:defRPr/>
            </a:pPr>
            <a:endParaRPr lang="es-ES" sz="1800" dirty="0">
              <a:solidFill>
                <a:schemeClr val="accent1">
                  <a:lumMod val="50000"/>
                </a:schemeClr>
              </a:solidFill>
              <a:latin typeface="DIN-Regular" charset="0"/>
            </a:endParaRPr>
          </a:p>
          <a:p>
            <a:pPr marL="342900" lvl="1" indent="-342900" algn="just" eaLnBrk="1" fontAlgn="auto" hangingPunct="1">
              <a:lnSpc>
                <a:spcPct val="100000"/>
              </a:lnSpc>
              <a:spcBef>
                <a:spcPts val="0"/>
              </a:spcBef>
              <a:spcAft>
                <a:spcPts val="2400"/>
              </a:spcAft>
              <a:buClr>
                <a:srgbClr val="E37D29"/>
              </a:buClr>
              <a:buSzPct val="68000"/>
              <a:defRPr/>
            </a:pPr>
            <a:r>
              <a:rPr lang="es-ES" sz="1800" dirty="0">
                <a:solidFill>
                  <a:schemeClr val="accent1">
                    <a:lumMod val="50000"/>
                  </a:schemeClr>
                </a:solidFill>
                <a:latin typeface="DIN-Regular" charset="0"/>
              </a:rPr>
              <a:t>De acuerdo a Cepal (2011), la deuda implícita del antiguo sistema de las Cajas de Previsión que estuvo vigente hasta 1981, se ubicaba en torno a 136% del PIB, lo que trajo como consecuencia importantes presiones fiscales.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4697375-91C4-9211-2032-3B03F578E7B4}"/>
              </a:ext>
            </a:extLst>
          </p:cNvPr>
          <p:cNvSpPr/>
          <p:nvPr/>
        </p:nvSpPr>
        <p:spPr>
          <a:xfrm>
            <a:off x="539750" y="395288"/>
            <a:ext cx="1368425" cy="1017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dirty="0"/>
          </a:p>
        </p:txBody>
      </p:sp>
      <p:sp>
        <p:nvSpPr>
          <p:cNvPr id="2" name="Título 1">
            <a:extLst>
              <a:ext uri="{FF2B5EF4-FFF2-40B4-BE49-F238E27FC236}">
                <a16:creationId xmlns:a16="http://schemas.microsoft.com/office/drawing/2014/main" id="{E11417DE-8323-248C-DD2E-F347AF422308}"/>
              </a:ext>
            </a:extLst>
          </p:cNvPr>
          <p:cNvSpPr>
            <a:spLocks noGrp="1"/>
          </p:cNvSpPr>
          <p:nvPr>
            <p:ph type="title"/>
          </p:nvPr>
        </p:nvSpPr>
        <p:spPr>
          <a:xfrm>
            <a:off x="539750" y="274638"/>
            <a:ext cx="8604250" cy="1143000"/>
          </a:xfrm>
          <a:ln>
            <a:solidFill>
              <a:schemeClr val="bg1"/>
            </a:solidFill>
          </a:ln>
        </p:spPr>
        <p:txBody>
          <a:bodyPr rtlCol="0">
            <a:normAutofit fontScale="90000"/>
          </a:bodyPr>
          <a:lstStyle/>
          <a:p>
            <a:pPr eaLnBrk="1" fontAlgn="auto" hangingPunct="1">
              <a:spcAft>
                <a:spcPts val="0"/>
              </a:spcAft>
              <a:defRPr/>
            </a:pPr>
            <a:br>
              <a:rPr lang="es-CL" sz="4000" b="1" dirty="0">
                <a:solidFill>
                  <a:schemeClr val="accent1">
                    <a:lumMod val="50000"/>
                  </a:schemeClr>
                </a:solidFill>
              </a:rPr>
            </a:br>
            <a:br>
              <a:rPr lang="es-CL" sz="4000" b="1" dirty="0">
                <a:solidFill>
                  <a:schemeClr val="accent1">
                    <a:lumMod val="50000"/>
                  </a:schemeClr>
                </a:solidFill>
              </a:rPr>
            </a:br>
            <a:r>
              <a:rPr lang="es-CL" sz="4000" b="1" dirty="0">
                <a:solidFill>
                  <a:schemeClr val="accent1">
                    <a:lumMod val="50000"/>
                  </a:schemeClr>
                </a:solidFill>
              </a:rPr>
              <a:t>3.</a:t>
            </a:r>
            <a:r>
              <a:rPr lang="es-CL" sz="4000" dirty="0">
                <a:solidFill>
                  <a:schemeClr val="accent1">
                    <a:lumMod val="50000"/>
                  </a:schemeClr>
                </a:solidFill>
                <a:latin typeface="DIN-Regular" charset="0"/>
                <a:ea typeface="DIN-Regular" charset="0"/>
                <a:cs typeface="DIN-Regular" charset="0"/>
              </a:rPr>
              <a:t> ¿Hacia dónde van los sistemas de pensiones mundiales?</a:t>
            </a:r>
            <a:br>
              <a:rPr lang="es-CL" sz="4000" dirty="0">
                <a:solidFill>
                  <a:schemeClr val="accent1">
                    <a:lumMod val="50000"/>
                  </a:schemeClr>
                </a:solidFill>
                <a:latin typeface="DIN-Regular" charset="0"/>
                <a:ea typeface="DIN-Regular" charset="0"/>
                <a:cs typeface="DIN-Regular" charset="0"/>
              </a:rPr>
            </a:br>
            <a:br>
              <a:rPr lang="es-CL" sz="4000" dirty="0">
                <a:solidFill>
                  <a:schemeClr val="accent1">
                    <a:lumMod val="50000"/>
                  </a:schemeClr>
                </a:solidFill>
                <a:latin typeface="DIN-Regular" charset="0"/>
                <a:ea typeface="DIN-Regular" charset="0"/>
                <a:cs typeface="DIN-Regular" charset="0"/>
              </a:rPr>
            </a:br>
            <a:endParaRPr lang="es-ES" sz="4000" b="1" dirty="0">
              <a:solidFill>
                <a:schemeClr val="accent1">
                  <a:lumMod val="50000"/>
                </a:schemeClr>
              </a:solidFill>
            </a:endParaRPr>
          </a:p>
        </p:txBody>
      </p:sp>
      <p:sp>
        <p:nvSpPr>
          <p:cNvPr id="4" name="Marcador de número de diapositiva 3">
            <a:extLst>
              <a:ext uri="{FF2B5EF4-FFF2-40B4-BE49-F238E27FC236}">
                <a16:creationId xmlns:a16="http://schemas.microsoft.com/office/drawing/2014/main" id="{B625E599-0BD9-B165-518A-5B173105BAA2}"/>
              </a:ext>
            </a:extLst>
          </p:cNvPr>
          <p:cNvSpPr>
            <a:spLocks noGrp="1"/>
          </p:cNvSpPr>
          <p:nvPr>
            <p:ph type="sldNum" sz="quarter" idx="12"/>
          </p:nvPr>
        </p:nvSpPr>
        <p:spPr/>
        <p:txBody>
          <a:bodyPr/>
          <a:lstStyle/>
          <a:p>
            <a:pPr>
              <a:defRPr/>
            </a:pPr>
            <a:fld id="{7894E9E1-934F-4022-9B30-97E210F10FEB}" type="slidenum">
              <a:rPr lang="es-ES"/>
              <a:pPr>
                <a:defRPr/>
              </a:pPr>
              <a:t>8</a:t>
            </a:fld>
            <a:endParaRPr lang="es-ES"/>
          </a:p>
        </p:txBody>
      </p:sp>
      <p:cxnSp>
        <p:nvCxnSpPr>
          <p:cNvPr id="7" name="Conector recto 6">
            <a:extLst>
              <a:ext uri="{FF2B5EF4-FFF2-40B4-BE49-F238E27FC236}">
                <a16:creationId xmlns:a16="http://schemas.microsoft.com/office/drawing/2014/main" id="{4278DD97-9F27-E2E3-193E-A4D977E29878}"/>
              </a:ext>
            </a:extLst>
          </p:cNvPr>
          <p:cNvCxnSpPr>
            <a:cxnSpLocks/>
          </p:cNvCxnSpPr>
          <p:nvPr/>
        </p:nvCxnSpPr>
        <p:spPr>
          <a:xfrm>
            <a:off x="539750" y="1412875"/>
            <a:ext cx="8085138"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Marcador de contenido 2">
            <a:extLst>
              <a:ext uri="{FF2B5EF4-FFF2-40B4-BE49-F238E27FC236}">
                <a16:creationId xmlns:a16="http://schemas.microsoft.com/office/drawing/2014/main" id="{EECFBE12-7DFF-23FD-CE33-F92952EF7677}"/>
              </a:ext>
            </a:extLst>
          </p:cNvPr>
          <p:cNvSpPr>
            <a:spLocks noGrp="1"/>
          </p:cNvSpPr>
          <p:nvPr>
            <p:ph idx="1"/>
          </p:nvPr>
        </p:nvSpPr>
        <p:spPr>
          <a:xfrm>
            <a:off x="315912" y="1508324"/>
            <a:ext cx="8532813" cy="4789487"/>
          </a:xfrm>
        </p:spPr>
        <p:txBody>
          <a:bodyPr rtlCol="0">
            <a:noAutofit/>
          </a:bodyPr>
          <a:lstStyle/>
          <a:p>
            <a:pPr marL="342900" lvl="1" indent="-342900" algn="just" eaLnBrk="1" fontAlgn="auto" hangingPunct="1">
              <a:lnSpc>
                <a:spcPct val="100000"/>
              </a:lnSpc>
              <a:spcBef>
                <a:spcPts val="0"/>
              </a:spcBef>
              <a:spcAft>
                <a:spcPts val="0"/>
              </a:spcAft>
              <a:buClr>
                <a:srgbClr val="E37D29"/>
              </a:buClr>
              <a:buSzPct val="68000"/>
              <a:defRPr/>
            </a:pPr>
            <a:r>
              <a:rPr lang="es-ES" sz="1800" dirty="0">
                <a:solidFill>
                  <a:schemeClr val="accent1">
                    <a:lumMod val="50000"/>
                  </a:schemeClr>
                </a:solidFill>
                <a:latin typeface="DIN-Regular" charset="0"/>
              </a:rPr>
              <a:t>De acuerdo a datos de la FIAP, en la Unión Europea los déficits de los sistemas públicos de pensiones llevarán a reducir sus tasas de reemplazo, disminuyendo desde 45% (en 2016) a 38% en 2060. Misma organización señala que actualmente hay 46 países que han incorporado capitalización individual en sus sistemas de pensiones con el objetivo de mejorarlos. En este sentido Chile ya está en esa posición y no debe retroceder. </a:t>
            </a:r>
          </a:p>
          <a:p>
            <a:pPr marL="342900" lvl="1" indent="-342900" algn="just" eaLnBrk="1" fontAlgn="auto" hangingPunct="1">
              <a:lnSpc>
                <a:spcPct val="100000"/>
              </a:lnSpc>
              <a:spcBef>
                <a:spcPts val="0"/>
              </a:spcBef>
              <a:spcAft>
                <a:spcPts val="0"/>
              </a:spcAft>
              <a:buClr>
                <a:srgbClr val="E37D29"/>
              </a:buClr>
              <a:buSzPct val="68000"/>
              <a:defRPr/>
            </a:pPr>
            <a:endParaRPr lang="es-ES" sz="1800" dirty="0">
              <a:solidFill>
                <a:schemeClr val="accent1">
                  <a:lumMod val="50000"/>
                </a:schemeClr>
              </a:solidFill>
              <a:latin typeface="DIN-Regular" charset="0"/>
            </a:endParaRPr>
          </a:p>
          <a:p>
            <a:pPr marL="342900" lvl="1" indent="-342900" algn="just" eaLnBrk="1" fontAlgn="auto" hangingPunct="1">
              <a:lnSpc>
                <a:spcPct val="100000"/>
              </a:lnSpc>
              <a:spcBef>
                <a:spcPts val="0"/>
              </a:spcBef>
              <a:spcAft>
                <a:spcPts val="0"/>
              </a:spcAft>
              <a:buClr>
                <a:srgbClr val="E37D29"/>
              </a:buClr>
              <a:buSzPct val="68000"/>
              <a:defRPr/>
            </a:pPr>
            <a:r>
              <a:rPr lang="es-ES" sz="1800" dirty="0">
                <a:solidFill>
                  <a:schemeClr val="accent1">
                    <a:lumMod val="50000"/>
                  </a:schemeClr>
                </a:solidFill>
                <a:latin typeface="DIN-Regular" charset="0"/>
              </a:rPr>
              <a:t>Europa continúa profundizando su sistema de capitalización individual, fomentando el ahorro voluntario en un mercado común de ahorro (Planes de Pensiones Personales Paneuropeos, PEPP).</a:t>
            </a:r>
          </a:p>
          <a:p>
            <a:pPr marL="342900" lvl="1" indent="-342900" algn="just" eaLnBrk="1" fontAlgn="auto" hangingPunct="1">
              <a:lnSpc>
                <a:spcPct val="100000"/>
              </a:lnSpc>
              <a:spcBef>
                <a:spcPts val="0"/>
              </a:spcBef>
              <a:spcAft>
                <a:spcPts val="0"/>
              </a:spcAft>
              <a:buClr>
                <a:srgbClr val="E37D29"/>
              </a:buClr>
              <a:buSzPct val="68000"/>
              <a:defRPr/>
            </a:pPr>
            <a:endParaRPr lang="es-ES" sz="1800" dirty="0">
              <a:solidFill>
                <a:schemeClr val="accent1">
                  <a:lumMod val="50000"/>
                </a:schemeClr>
              </a:solidFill>
              <a:latin typeface="DIN-Regular" charset="0"/>
            </a:endParaRPr>
          </a:p>
          <a:p>
            <a:pPr marL="342900" lvl="1" indent="-342900" algn="just" eaLnBrk="1" fontAlgn="auto" hangingPunct="1">
              <a:lnSpc>
                <a:spcPct val="100000"/>
              </a:lnSpc>
              <a:spcBef>
                <a:spcPts val="0"/>
              </a:spcBef>
              <a:spcAft>
                <a:spcPts val="0"/>
              </a:spcAft>
              <a:buClr>
                <a:srgbClr val="E37D29"/>
              </a:buClr>
              <a:buSzPct val="68000"/>
              <a:defRPr/>
            </a:pPr>
            <a:r>
              <a:rPr lang="es-ES" sz="1800" dirty="0">
                <a:solidFill>
                  <a:schemeClr val="accent1">
                    <a:lumMod val="50000"/>
                  </a:schemeClr>
                </a:solidFill>
                <a:latin typeface="DIN-Regular" charset="0"/>
              </a:rPr>
              <a:t>Es decir, muchos países han implementado sistemas de capitalización individual para complementar sus pensiones no contributivas, como es el caso de Chile, donde la creación de la PGU, puso un piso mínimo sobre el cual construir una pensión más alta, al sumar los aportes obligatorios y voluntarios. </a:t>
            </a:r>
          </a:p>
          <a:p>
            <a:pPr marL="342900" lvl="1" indent="-342900" algn="just" eaLnBrk="1" fontAlgn="auto" hangingPunct="1">
              <a:lnSpc>
                <a:spcPct val="100000"/>
              </a:lnSpc>
              <a:spcBef>
                <a:spcPts val="0"/>
              </a:spcBef>
              <a:spcAft>
                <a:spcPts val="0"/>
              </a:spcAft>
              <a:buClr>
                <a:srgbClr val="E37D29"/>
              </a:buClr>
              <a:buSzPct val="68000"/>
              <a:defRPr/>
            </a:pPr>
            <a:endParaRPr lang="es-ES" sz="1800" dirty="0">
              <a:solidFill>
                <a:schemeClr val="accent1">
                  <a:lumMod val="50000"/>
                </a:schemeClr>
              </a:solidFill>
              <a:latin typeface="DIN-Regular" charset="0"/>
            </a:endParaRPr>
          </a:p>
        </p:txBody>
      </p:sp>
    </p:spTree>
    <p:extLst>
      <p:ext uri="{BB962C8B-B14F-4D97-AF65-F5344CB8AC3E}">
        <p14:creationId xmlns:p14="http://schemas.microsoft.com/office/powerpoint/2010/main" val="375179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4697375-91C4-9211-2032-3B03F578E7B4}"/>
              </a:ext>
            </a:extLst>
          </p:cNvPr>
          <p:cNvSpPr/>
          <p:nvPr/>
        </p:nvSpPr>
        <p:spPr>
          <a:xfrm>
            <a:off x="539750" y="395288"/>
            <a:ext cx="1368425" cy="1017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dirty="0"/>
          </a:p>
        </p:txBody>
      </p:sp>
      <p:sp>
        <p:nvSpPr>
          <p:cNvPr id="2" name="Título 1">
            <a:extLst>
              <a:ext uri="{FF2B5EF4-FFF2-40B4-BE49-F238E27FC236}">
                <a16:creationId xmlns:a16="http://schemas.microsoft.com/office/drawing/2014/main" id="{E11417DE-8323-248C-DD2E-F347AF422308}"/>
              </a:ext>
            </a:extLst>
          </p:cNvPr>
          <p:cNvSpPr>
            <a:spLocks noGrp="1"/>
          </p:cNvSpPr>
          <p:nvPr>
            <p:ph type="title"/>
          </p:nvPr>
        </p:nvSpPr>
        <p:spPr>
          <a:xfrm>
            <a:off x="539750" y="274638"/>
            <a:ext cx="8604250" cy="1143000"/>
          </a:xfrm>
          <a:ln>
            <a:solidFill>
              <a:schemeClr val="bg1"/>
            </a:solidFill>
          </a:ln>
        </p:spPr>
        <p:txBody>
          <a:bodyPr rtlCol="0">
            <a:normAutofit fontScale="90000"/>
          </a:bodyPr>
          <a:lstStyle/>
          <a:p>
            <a:pPr eaLnBrk="1" fontAlgn="auto" hangingPunct="1">
              <a:spcAft>
                <a:spcPts val="0"/>
              </a:spcAft>
              <a:defRPr/>
            </a:pPr>
            <a:br>
              <a:rPr lang="es-CL" sz="4000" b="1" dirty="0">
                <a:solidFill>
                  <a:schemeClr val="accent1">
                    <a:lumMod val="50000"/>
                  </a:schemeClr>
                </a:solidFill>
              </a:rPr>
            </a:br>
            <a:br>
              <a:rPr lang="es-CL" sz="4000" b="1" dirty="0">
                <a:solidFill>
                  <a:schemeClr val="accent1">
                    <a:lumMod val="50000"/>
                  </a:schemeClr>
                </a:solidFill>
              </a:rPr>
            </a:br>
            <a:r>
              <a:rPr lang="es-CL" sz="4000" b="1" dirty="0">
                <a:solidFill>
                  <a:schemeClr val="accent1">
                    <a:lumMod val="50000"/>
                  </a:schemeClr>
                </a:solidFill>
              </a:rPr>
              <a:t>4.</a:t>
            </a:r>
            <a:r>
              <a:rPr lang="es-CL" sz="4000" dirty="0">
                <a:solidFill>
                  <a:schemeClr val="accent1">
                    <a:lumMod val="50000"/>
                  </a:schemeClr>
                </a:solidFill>
                <a:latin typeface="DIN-Regular" charset="0"/>
                <a:ea typeface="DIN-Regular" charset="0"/>
                <a:cs typeface="DIN-Regular" charset="0"/>
              </a:rPr>
              <a:t> Elementos que deben ser considerados   </a:t>
            </a:r>
            <a:br>
              <a:rPr lang="es-CL" sz="4000" dirty="0">
                <a:solidFill>
                  <a:schemeClr val="accent1">
                    <a:lumMod val="50000"/>
                  </a:schemeClr>
                </a:solidFill>
                <a:latin typeface="DIN-Regular" charset="0"/>
                <a:ea typeface="DIN-Regular" charset="0"/>
                <a:cs typeface="DIN-Regular" charset="0"/>
              </a:rPr>
            </a:br>
            <a:r>
              <a:rPr lang="es-CL" sz="4000" dirty="0">
                <a:solidFill>
                  <a:schemeClr val="accent1">
                    <a:lumMod val="50000"/>
                  </a:schemeClr>
                </a:solidFill>
                <a:latin typeface="DIN-Regular" charset="0"/>
                <a:ea typeface="DIN-Regular" charset="0"/>
                <a:cs typeface="DIN-Regular" charset="0"/>
              </a:rPr>
              <a:t>    en diseño de nuevo Sistema de Pensiones</a:t>
            </a:r>
            <a:br>
              <a:rPr lang="es-CL" sz="4000" dirty="0">
                <a:solidFill>
                  <a:schemeClr val="accent1">
                    <a:lumMod val="50000"/>
                  </a:schemeClr>
                </a:solidFill>
                <a:latin typeface="DIN-Regular" charset="0"/>
                <a:ea typeface="DIN-Regular" charset="0"/>
                <a:cs typeface="DIN-Regular" charset="0"/>
              </a:rPr>
            </a:br>
            <a:br>
              <a:rPr lang="es-CL" sz="4000" dirty="0">
                <a:solidFill>
                  <a:schemeClr val="accent1">
                    <a:lumMod val="50000"/>
                  </a:schemeClr>
                </a:solidFill>
                <a:latin typeface="DIN-Regular" charset="0"/>
                <a:ea typeface="DIN-Regular" charset="0"/>
                <a:cs typeface="DIN-Regular" charset="0"/>
              </a:rPr>
            </a:br>
            <a:endParaRPr lang="es-ES" sz="4000" b="1" dirty="0">
              <a:solidFill>
                <a:schemeClr val="accent1">
                  <a:lumMod val="50000"/>
                </a:schemeClr>
              </a:solidFill>
            </a:endParaRPr>
          </a:p>
        </p:txBody>
      </p:sp>
      <p:sp>
        <p:nvSpPr>
          <p:cNvPr id="4" name="Marcador de número de diapositiva 3">
            <a:extLst>
              <a:ext uri="{FF2B5EF4-FFF2-40B4-BE49-F238E27FC236}">
                <a16:creationId xmlns:a16="http://schemas.microsoft.com/office/drawing/2014/main" id="{B625E599-0BD9-B165-518A-5B173105BAA2}"/>
              </a:ext>
            </a:extLst>
          </p:cNvPr>
          <p:cNvSpPr>
            <a:spLocks noGrp="1"/>
          </p:cNvSpPr>
          <p:nvPr>
            <p:ph type="sldNum" sz="quarter" idx="12"/>
          </p:nvPr>
        </p:nvSpPr>
        <p:spPr/>
        <p:txBody>
          <a:bodyPr/>
          <a:lstStyle/>
          <a:p>
            <a:pPr>
              <a:defRPr/>
            </a:pPr>
            <a:fld id="{7894E9E1-934F-4022-9B30-97E210F10FEB}" type="slidenum">
              <a:rPr lang="es-ES"/>
              <a:pPr>
                <a:defRPr/>
              </a:pPr>
              <a:t>9</a:t>
            </a:fld>
            <a:endParaRPr lang="es-ES"/>
          </a:p>
        </p:txBody>
      </p:sp>
      <p:cxnSp>
        <p:nvCxnSpPr>
          <p:cNvPr id="7" name="Conector recto 6">
            <a:extLst>
              <a:ext uri="{FF2B5EF4-FFF2-40B4-BE49-F238E27FC236}">
                <a16:creationId xmlns:a16="http://schemas.microsoft.com/office/drawing/2014/main" id="{4278DD97-9F27-E2E3-193E-A4D977E29878}"/>
              </a:ext>
            </a:extLst>
          </p:cNvPr>
          <p:cNvCxnSpPr>
            <a:cxnSpLocks/>
          </p:cNvCxnSpPr>
          <p:nvPr/>
        </p:nvCxnSpPr>
        <p:spPr>
          <a:xfrm>
            <a:off x="539750" y="1412875"/>
            <a:ext cx="8085138"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Marcador de contenido 2">
            <a:extLst>
              <a:ext uri="{FF2B5EF4-FFF2-40B4-BE49-F238E27FC236}">
                <a16:creationId xmlns:a16="http://schemas.microsoft.com/office/drawing/2014/main" id="{EECFBE12-7DFF-23FD-CE33-F92952EF7677}"/>
              </a:ext>
            </a:extLst>
          </p:cNvPr>
          <p:cNvSpPr>
            <a:spLocks noGrp="1"/>
          </p:cNvSpPr>
          <p:nvPr>
            <p:ph idx="1"/>
          </p:nvPr>
        </p:nvSpPr>
        <p:spPr>
          <a:xfrm>
            <a:off x="315912" y="1793875"/>
            <a:ext cx="8532813" cy="4789487"/>
          </a:xfrm>
        </p:spPr>
        <p:txBody>
          <a:bodyPr rtlCol="0">
            <a:noAutofit/>
          </a:bodyPr>
          <a:lstStyle/>
          <a:p>
            <a:pPr marL="457200" lvl="1" indent="-457200" algn="just" eaLnBrk="1" fontAlgn="auto" hangingPunct="1">
              <a:lnSpc>
                <a:spcPct val="100000"/>
              </a:lnSpc>
              <a:spcBef>
                <a:spcPts val="0"/>
              </a:spcBef>
              <a:spcAft>
                <a:spcPts val="2400"/>
              </a:spcAft>
              <a:buClr>
                <a:srgbClr val="E37D29"/>
              </a:buClr>
              <a:buSzPct val="68000"/>
              <a:buFont typeface="+mj-lt"/>
              <a:buAutoNum type="arabicPeriod"/>
              <a:defRPr/>
            </a:pPr>
            <a:r>
              <a:rPr lang="es-ES" dirty="0">
                <a:solidFill>
                  <a:schemeClr val="accent1">
                    <a:lumMod val="50000"/>
                  </a:schemeClr>
                </a:solidFill>
                <a:latin typeface="DIN-Regular" charset="0"/>
              </a:rPr>
              <a:t>El gobierno debe aclarar el financiamiento de las mejoras a las pensiones actuales. </a:t>
            </a:r>
          </a:p>
          <a:p>
            <a:pPr marL="457200" lvl="2" indent="0" algn="just" eaLnBrk="1" fontAlgn="auto" hangingPunct="1">
              <a:lnSpc>
                <a:spcPct val="100000"/>
              </a:lnSpc>
              <a:spcBef>
                <a:spcPts val="0"/>
              </a:spcBef>
              <a:spcAft>
                <a:spcPts val="0"/>
              </a:spcAft>
              <a:buClr>
                <a:srgbClr val="E37D29"/>
              </a:buClr>
              <a:buSzPct val="68000"/>
              <a:buNone/>
              <a:defRPr/>
            </a:pPr>
            <a:r>
              <a:rPr lang="es-ES" sz="2200" dirty="0">
                <a:solidFill>
                  <a:schemeClr val="accent1">
                    <a:lumMod val="50000"/>
                  </a:schemeClr>
                </a:solidFill>
                <a:latin typeface="DIN-Regular" charset="0"/>
              </a:rPr>
              <a:t>Esto, por cuanto para llevar los montos de las pensiones actuales al umbral que se proponga, se requerirá una magnitud importante de recursos en el corto plazo, y dada la estrechez fiscal de este y los siguientes años, surge la inquietud sobre cuál será ese financiamiento. Si bien se ha anunciado una reforma tributaria para ello, al no conocer mayores detalles se instala la duda si se utilizará una parte las cotizaciones obligatorias para pagar pensiones de quienes han aportado menos o no han aportado al sistema.</a:t>
            </a:r>
          </a:p>
          <a:p>
            <a:pPr marL="0" lvl="1" indent="0" algn="just" eaLnBrk="1" fontAlgn="auto" hangingPunct="1">
              <a:lnSpc>
                <a:spcPct val="100000"/>
              </a:lnSpc>
              <a:spcBef>
                <a:spcPts val="0"/>
              </a:spcBef>
              <a:spcAft>
                <a:spcPts val="2400"/>
              </a:spcAft>
              <a:buClr>
                <a:srgbClr val="E37D29"/>
              </a:buClr>
              <a:buSzPct val="68000"/>
              <a:buNone/>
              <a:defRPr/>
            </a:pPr>
            <a:endParaRPr lang="es-ES" sz="2000" dirty="0">
              <a:solidFill>
                <a:schemeClr val="accent1">
                  <a:lumMod val="50000"/>
                </a:schemeClr>
              </a:solidFill>
              <a:latin typeface="DIN-Regular" charset="0"/>
            </a:endParaRPr>
          </a:p>
        </p:txBody>
      </p:sp>
    </p:spTree>
    <p:extLst>
      <p:ext uri="{BB962C8B-B14F-4D97-AF65-F5344CB8AC3E}">
        <p14:creationId xmlns:p14="http://schemas.microsoft.com/office/powerpoint/2010/main" val="374053872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4C9D77BB-5612-EC41-A498-41B44962EB29}" vid="{FCB2EC07-E822-514E-8A3E-D3E8213C95D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Presentación2021 (2)</Template>
  <TotalTime>11138</TotalTime>
  <Words>1454</Words>
  <Application>Microsoft Office PowerPoint</Application>
  <PresentationFormat>Presentación en pantalla (4:3)</PresentationFormat>
  <Paragraphs>87</Paragraphs>
  <Slides>12</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Bison</vt:lpstr>
      <vt:lpstr>Calibri</vt:lpstr>
      <vt:lpstr>Calibri Light</vt:lpstr>
      <vt:lpstr>DIN-Regular</vt:lpstr>
      <vt:lpstr>Raleway</vt:lpstr>
      <vt:lpstr>Tema de Office</vt:lpstr>
      <vt:lpstr>Diálogos Sociales: Sistema de Pensiones</vt:lpstr>
      <vt:lpstr>Temas </vt:lpstr>
      <vt:lpstr>  1. Sistema de Pensiones Actual    </vt:lpstr>
      <vt:lpstr>  1. Sistema de Pensiones Actual    </vt:lpstr>
      <vt:lpstr>  1. Sistema de Pensiones Actual    </vt:lpstr>
      <vt:lpstr>  2. ¿ Por qué las pensiones son bajas?   </vt:lpstr>
      <vt:lpstr>  3. ¿Hacia dónde van los sistemas de pensiones mundiales?  </vt:lpstr>
      <vt:lpstr>  3. ¿Hacia dónde van los sistemas de pensiones mundiales?  </vt:lpstr>
      <vt:lpstr>  4. Elementos que deben ser considerados        en diseño de nuevo Sistema de Pensiones  </vt:lpstr>
      <vt:lpstr>  4. Elementos que deben ser considerados     en diseño de nuevo Sistema de Pensiones  </vt:lpstr>
      <vt:lpstr>  4. Elementos que deben ser considerados     en diseño de nuevo Sistema de Pensiones  </vt:lpstr>
      <vt:lpstr>  4. Elementos que deben ser considerados     en diseño de nuevo Sistema de Pensiones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Bettina Horst</dc:creator>
  <cp:lastModifiedBy>Ingrid Jones</cp:lastModifiedBy>
  <cp:revision>141</cp:revision>
  <cp:lastPrinted>2022-05-18T16:32:53Z</cp:lastPrinted>
  <dcterms:created xsi:type="dcterms:W3CDTF">2021-04-27T21:13:26Z</dcterms:created>
  <dcterms:modified xsi:type="dcterms:W3CDTF">2022-05-18T16:36:07Z</dcterms:modified>
</cp:coreProperties>
</file>