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1577" r:id="rId2"/>
    <p:sldId id="1590" r:id="rId3"/>
    <p:sldId id="1589" r:id="rId4"/>
    <p:sldId id="1585" r:id="rId5"/>
    <p:sldId id="1588" r:id="rId6"/>
    <p:sldId id="1587" r:id="rId7"/>
    <p:sldId id="1591" r:id="rId8"/>
  </p:sldIdLst>
  <p:sldSz cx="9144000" cy="6858000" type="screen4x3"/>
  <p:notesSz cx="7010400" cy="92360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tina Horst" initials="BH" lastIdx="4" clrIdx="0">
    <p:extLst>
      <p:ext uri="{19B8F6BF-5375-455C-9EA6-DF929625EA0E}">
        <p15:presenceInfo xmlns:p15="http://schemas.microsoft.com/office/powerpoint/2012/main" userId="78cb0ba733ad1c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8200"/>
    <a:srgbClr val="FF9933"/>
    <a:srgbClr val="E99C01"/>
    <a:srgbClr val="FF962D"/>
    <a:srgbClr val="FFA347"/>
    <a:srgbClr val="FFAE5D"/>
    <a:srgbClr val="FFCC00"/>
    <a:srgbClr val="8AC01B"/>
    <a:srgbClr val="3E3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75" autoAdjust="0"/>
    <p:restoredTop sz="87971" autoAdjust="0"/>
  </p:normalViewPr>
  <p:slideViewPr>
    <p:cSldViewPr>
      <p:cViewPr>
        <p:scale>
          <a:sx n="40" d="100"/>
          <a:sy n="40" d="100"/>
        </p:scale>
        <p:origin x="2128" y="6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1804"/>
          </a:xfrm>
          <a:prstGeom prst="rect">
            <a:avLst/>
          </a:prstGeom>
        </p:spPr>
        <p:txBody>
          <a:bodyPr vert="horz" lIns="93176" tIns="46588" rIns="93176" bIns="46588" rtlCol="0"/>
          <a:lstStyle>
            <a:lvl1pPr algn="l">
              <a:defRPr sz="1200"/>
            </a:lvl1pPr>
          </a:lstStyle>
          <a:p>
            <a:endParaRPr lang="es-ES"/>
          </a:p>
        </p:txBody>
      </p:sp>
      <p:sp>
        <p:nvSpPr>
          <p:cNvPr id="3" name="2 Marcador de fecha"/>
          <p:cNvSpPr>
            <a:spLocks noGrp="1"/>
          </p:cNvSpPr>
          <p:nvPr>
            <p:ph type="dt" sz="quarter" idx="1"/>
          </p:nvPr>
        </p:nvSpPr>
        <p:spPr>
          <a:xfrm>
            <a:off x="3970939" y="0"/>
            <a:ext cx="3037840" cy="461804"/>
          </a:xfrm>
          <a:prstGeom prst="rect">
            <a:avLst/>
          </a:prstGeom>
        </p:spPr>
        <p:txBody>
          <a:bodyPr vert="horz" lIns="93176" tIns="46588" rIns="93176" bIns="46588" rtlCol="0"/>
          <a:lstStyle>
            <a:lvl1pPr algn="r">
              <a:defRPr sz="1200"/>
            </a:lvl1pPr>
          </a:lstStyle>
          <a:p>
            <a:fld id="{D3518F64-4A56-44D9-9D8C-1CDC3840A067}" type="datetimeFigureOut">
              <a:rPr lang="es-ES" smtClean="0"/>
              <a:pPr/>
              <a:t>12/10/2020</a:t>
            </a:fld>
            <a:endParaRPr lang="es-ES"/>
          </a:p>
        </p:txBody>
      </p:sp>
      <p:sp>
        <p:nvSpPr>
          <p:cNvPr id="4" name="3 Marcador de pie de página"/>
          <p:cNvSpPr>
            <a:spLocks noGrp="1"/>
          </p:cNvSpPr>
          <p:nvPr>
            <p:ph type="ftr" sz="quarter" idx="2"/>
          </p:nvPr>
        </p:nvSpPr>
        <p:spPr>
          <a:xfrm>
            <a:off x="0" y="8772668"/>
            <a:ext cx="3037840" cy="461804"/>
          </a:xfrm>
          <a:prstGeom prst="rect">
            <a:avLst/>
          </a:prstGeom>
        </p:spPr>
        <p:txBody>
          <a:bodyPr vert="horz" lIns="93176" tIns="46588" rIns="93176" bIns="46588"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70939" y="8772668"/>
            <a:ext cx="3037840" cy="461804"/>
          </a:xfrm>
          <a:prstGeom prst="rect">
            <a:avLst/>
          </a:prstGeom>
        </p:spPr>
        <p:txBody>
          <a:bodyPr vert="horz" lIns="93176" tIns="46588" rIns="93176" bIns="46588" rtlCol="0" anchor="b"/>
          <a:lstStyle>
            <a:lvl1pPr algn="r">
              <a:defRPr sz="1200"/>
            </a:lvl1pPr>
          </a:lstStyle>
          <a:p>
            <a:fld id="{A1626701-09B4-44FE-95DF-E022231033A6}" type="slidenum">
              <a:rPr lang="es-ES" smtClean="0"/>
              <a:pPr/>
              <a:t>‹Nº›</a:t>
            </a:fld>
            <a:endParaRPr lang="es-E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1804"/>
          </a:xfrm>
          <a:prstGeom prst="rect">
            <a:avLst/>
          </a:prstGeom>
        </p:spPr>
        <p:txBody>
          <a:bodyPr vert="horz" lIns="93176" tIns="46588" rIns="93176" bIns="46588" rtlCol="0"/>
          <a:lstStyle>
            <a:lvl1pPr algn="l">
              <a:defRPr sz="1200"/>
            </a:lvl1pPr>
          </a:lstStyle>
          <a:p>
            <a:endParaRPr lang="es-ES"/>
          </a:p>
        </p:txBody>
      </p:sp>
      <p:sp>
        <p:nvSpPr>
          <p:cNvPr id="3" name="2 Marcador de fecha"/>
          <p:cNvSpPr>
            <a:spLocks noGrp="1"/>
          </p:cNvSpPr>
          <p:nvPr>
            <p:ph type="dt" idx="1"/>
          </p:nvPr>
        </p:nvSpPr>
        <p:spPr>
          <a:xfrm>
            <a:off x="3970939" y="0"/>
            <a:ext cx="3037840" cy="461804"/>
          </a:xfrm>
          <a:prstGeom prst="rect">
            <a:avLst/>
          </a:prstGeom>
        </p:spPr>
        <p:txBody>
          <a:bodyPr vert="horz" lIns="93176" tIns="46588" rIns="93176" bIns="46588" rtlCol="0"/>
          <a:lstStyle>
            <a:lvl1pPr algn="r">
              <a:defRPr sz="1200"/>
            </a:lvl1pPr>
          </a:lstStyle>
          <a:p>
            <a:fld id="{F018DDB9-528F-4A9B-832A-63E55E7CF23A}" type="datetimeFigureOut">
              <a:rPr lang="es-ES" smtClean="0"/>
              <a:pPr/>
              <a:t>12/10/2020</a:t>
            </a:fld>
            <a:endParaRPr lang="es-ES"/>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6" tIns="46588" rIns="93176" bIns="46588" rtlCol="0" anchor="ctr"/>
          <a:lstStyle/>
          <a:p>
            <a:endParaRPr lang="es-ES"/>
          </a:p>
        </p:txBody>
      </p:sp>
      <p:sp>
        <p:nvSpPr>
          <p:cNvPr id="5" name="4 Marcador de notas"/>
          <p:cNvSpPr>
            <a:spLocks noGrp="1"/>
          </p:cNvSpPr>
          <p:nvPr>
            <p:ph type="body" sz="quarter" idx="3"/>
          </p:nvPr>
        </p:nvSpPr>
        <p:spPr>
          <a:xfrm>
            <a:off x="701041" y="4387136"/>
            <a:ext cx="5608320" cy="4156234"/>
          </a:xfrm>
          <a:prstGeom prst="rect">
            <a:avLst/>
          </a:prstGeom>
        </p:spPr>
        <p:txBody>
          <a:bodyPr vert="horz" lIns="93176" tIns="46588" rIns="93176" bIns="46588"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772668"/>
            <a:ext cx="3037840" cy="461804"/>
          </a:xfrm>
          <a:prstGeom prst="rect">
            <a:avLst/>
          </a:prstGeom>
        </p:spPr>
        <p:txBody>
          <a:bodyPr vert="horz" lIns="93176" tIns="46588" rIns="93176" bIns="46588"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9" y="8772668"/>
            <a:ext cx="3037840" cy="461804"/>
          </a:xfrm>
          <a:prstGeom prst="rect">
            <a:avLst/>
          </a:prstGeom>
        </p:spPr>
        <p:txBody>
          <a:bodyPr vert="horz" lIns="93176" tIns="46588" rIns="93176" bIns="46588" rtlCol="0" anchor="b"/>
          <a:lstStyle>
            <a:lvl1pPr algn="r">
              <a:defRPr sz="1200"/>
            </a:lvl1pPr>
          </a:lstStyle>
          <a:p>
            <a:fld id="{A9BCC305-51A0-404E-B980-8422FA3C6B7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3357562"/>
            <a:ext cx="7772400" cy="1470025"/>
          </a:xfrm>
        </p:spPr>
        <p:txBody>
          <a:bodyPr/>
          <a:lstStyle/>
          <a:p>
            <a:r>
              <a:rPr lang="es-ES"/>
              <a:t>Haga clic para modificar el estilo de título del patrón</a:t>
            </a:r>
            <a:endParaRPr lang="es-ES" dirty="0"/>
          </a:p>
        </p:txBody>
      </p:sp>
      <p:sp>
        <p:nvSpPr>
          <p:cNvPr id="3" name="2 Subtítulo"/>
          <p:cNvSpPr>
            <a:spLocks noGrp="1"/>
          </p:cNvSpPr>
          <p:nvPr>
            <p:ph type="subTitle" idx="1"/>
          </p:nvPr>
        </p:nvSpPr>
        <p:spPr>
          <a:xfrm>
            <a:off x="1285852" y="5000636"/>
            <a:ext cx="6400800" cy="7810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S" dirty="0"/>
          </a:p>
        </p:txBody>
      </p:sp>
      <p:sp>
        <p:nvSpPr>
          <p:cNvPr id="4" name="3 Marcador de fecha"/>
          <p:cNvSpPr>
            <a:spLocks noGrp="1"/>
          </p:cNvSpPr>
          <p:nvPr>
            <p:ph type="dt" sz="half" idx="10"/>
          </p:nvPr>
        </p:nvSpPr>
        <p:spPr/>
        <p:txBody>
          <a:bodyPr/>
          <a:lstStyle/>
          <a:p>
            <a:fld id="{CA0D8C83-B051-48D2-A68D-BA61300FE029}" type="datetime1">
              <a:rPr lang="es-ES" smtClean="0"/>
              <a:pPr/>
              <a:t>12/10/2020</a:t>
            </a:fld>
            <a:endParaRPr lang="es-ES"/>
          </a:p>
        </p:txBody>
      </p:sp>
      <p:sp>
        <p:nvSpPr>
          <p:cNvPr id="6" name="5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pic>
        <p:nvPicPr>
          <p:cNvPr id="36865" name="Picture 1" descr="C:\Users\abellolio\Desktop\Jerarquias\Logo.png"/>
          <p:cNvPicPr>
            <a:picLocks noChangeAspect="1" noChangeArrowheads="1"/>
          </p:cNvPicPr>
          <p:nvPr userDrawn="1"/>
        </p:nvPicPr>
        <p:blipFill>
          <a:blip r:embed="rId2" cstate="print"/>
          <a:srcRect/>
          <a:stretch>
            <a:fillRect/>
          </a:stretch>
        </p:blipFill>
        <p:spPr bwMode="auto">
          <a:xfrm>
            <a:off x="3419872" y="188640"/>
            <a:ext cx="2238375" cy="31527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B25615A-4250-417B-825D-49FD8219BA2F}" type="datetime1">
              <a:rPr lang="es-ES" smtClean="0"/>
              <a:pPr/>
              <a:t>12/10/2020</a:t>
            </a:fld>
            <a:endParaRPr lang="es-ES"/>
          </a:p>
        </p:txBody>
      </p:sp>
      <p:sp>
        <p:nvSpPr>
          <p:cNvPr id="5" name="4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6" name="5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pic>
        <p:nvPicPr>
          <p:cNvPr id="7"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0E4BB7F-6BAB-4B9D-8DD4-CEB417EFD1A6}" type="datetime1">
              <a:rPr lang="es-ES" smtClean="0"/>
              <a:pPr/>
              <a:t>12/10/2020</a:t>
            </a:fld>
            <a:endParaRPr lang="es-ES"/>
          </a:p>
        </p:txBody>
      </p:sp>
      <p:sp>
        <p:nvSpPr>
          <p:cNvPr id="5" name="4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6" name="5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pic>
        <p:nvPicPr>
          <p:cNvPr id="7"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ítulo y objetos">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691E02F-36C1-4D98-B860-749BD9B2F41E}" type="datetime1">
              <a:rPr lang="es-ES" smtClean="0"/>
              <a:pPr/>
              <a:t>12/10/2020</a:t>
            </a:fld>
            <a:endParaRPr lang="es-ES"/>
          </a:p>
        </p:txBody>
      </p:sp>
      <p:sp>
        <p:nvSpPr>
          <p:cNvPr id="6" name="5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60BC23E-5FEA-4B56-9BB0-D4E6F00CFD08}" type="datetime1">
              <a:rPr lang="es-ES" smtClean="0"/>
              <a:pPr/>
              <a:t>12/10/2020</a:t>
            </a:fld>
            <a:endParaRPr lang="es-ES"/>
          </a:p>
        </p:txBody>
      </p:sp>
      <p:sp>
        <p:nvSpPr>
          <p:cNvPr id="5" name="4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6" name="5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pic>
        <p:nvPicPr>
          <p:cNvPr id="7"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070DB90D-9ABB-46EF-9DFE-BB421C0EB611}" type="datetime1">
              <a:rPr lang="es-ES" smtClean="0"/>
              <a:pPr/>
              <a:t>12/10/2020</a:t>
            </a:fld>
            <a:endParaRPr lang="es-ES"/>
          </a:p>
        </p:txBody>
      </p:sp>
      <p:sp>
        <p:nvSpPr>
          <p:cNvPr id="6" name="5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7" name="6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pic>
        <p:nvPicPr>
          <p:cNvPr id="8"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6CE105F2-8DE3-4036-8686-9FD5A73AE0CC}" type="datetime1">
              <a:rPr lang="es-ES" smtClean="0"/>
              <a:pPr/>
              <a:t>12/10/2020</a:t>
            </a:fld>
            <a:endParaRPr lang="es-ES"/>
          </a:p>
        </p:txBody>
      </p:sp>
      <p:sp>
        <p:nvSpPr>
          <p:cNvPr id="8" name="7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9" name="8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pic>
        <p:nvPicPr>
          <p:cNvPr id="10"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F528DED1-CD47-41D8-8E23-87EAD84500DB}" type="datetime1">
              <a:rPr lang="es-ES" smtClean="0"/>
              <a:pPr/>
              <a:t>12/10/2020</a:t>
            </a:fld>
            <a:endParaRPr lang="es-ES"/>
          </a:p>
        </p:txBody>
      </p:sp>
      <p:sp>
        <p:nvSpPr>
          <p:cNvPr id="4" name="3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5" name="4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pic>
        <p:nvPicPr>
          <p:cNvPr id="6"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3B5FCC4-92AE-4341-9125-47C77B6AA849}" type="datetime1">
              <a:rPr lang="es-ES" smtClean="0"/>
              <a:pPr/>
              <a:t>12/10/2020</a:t>
            </a:fld>
            <a:endParaRPr lang="es-ES"/>
          </a:p>
        </p:txBody>
      </p:sp>
      <p:sp>
        <p:nvSpPr>
          <p:cNvPr id="3" name="2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4" name="3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pic>
        <p:nvPicPr>
          <p:cNvPr id="5"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431A50D-43EF-4EF1-A638-30C9AF8DAD70}" type="datetime1">
              <a:rPr lang="es-ES" smtClean="0"/>
              <a:pPr/>
              <a:t>12/10/2020</a:t>
            </a:fld>
            <a:endParaRPr lang="es-ES"/>
          </a:p>
        </p:txBody>
      </p:sp>
      <p:sp>
        <p:nvSpPr>
          <p:cNvPr id="6" name="5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7" name="6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pic>
        <p:nvPicPr>
          <p:cNvPr id="8"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32167AB-0334-4AC5-A75A-B696101EBD61}" type="datetime1">
              <a:rPr lang="es-ES" smtClean="0"/>
              <a:pPr/>
              <a:t>12/10/2020</a:t>
            </a:fld>
            <a:endParaRPr lang="es-ES"/>
          </a:p>
        </p:txBody>
      </p:sp>
      <p:sp>
        <p:nvSpPr>
          <p:cNvPr id="6" name="5 Marcador de pie de página"/>
          <p:cNvSpPr>
            <a:spLocks noGrp="1"/>
          </p:cNvSpPr>
          <p:nvPr>
            <p:ph type="ftr" sz="quarter" idx="11"/>
          </p:nvPr>
        </p:nvSpPr>
        <p:spPr>
          <a:xfrm>
            <a:off x="3143240" y="6572272"/>
            <a:ext cx="2895600" cy="285728"/>
          </a:xfrm>
          <a:prstGeom prst="rect">
            <a:avLst/>
          </a:prstGeom>
        </p:spPr>
        <p:txBody>
          <a:bodyPr/>
          <a:lstStyle/>
          <a:p>
            <a:endParaRPr lang="es-ES"/>
          </a:p>
        </p:txBody>
      </p:sp>
      <p:sp>
        <p:nvSpPr>
          <p:cNvPr id="7" name="6 Marcador de número de diapositiva"/>
          <p:cNvSpPr>
            <a:spLocks noGrp="1"/>
          </p:cNvSpPr>
          <p:nvPr>
            <p:ph type="sldNum" sz="quarter" idx="12"/>
          </p:nvPr>
        </p:nvSpPr>
        <p:spPr/>
        <p:txBody>
          <a:bodyPr/>
          <a:lstStyle/>
          <a:p>
            <a:fld id="{081DA412-31F5-466B-A57B-D13466D4A896}" type="slidenum">
              <a:rPr lang="es-ES" smtClean="0"/>
              <a:pPr/>
              <a:t>‹Nº›</a:t>
            </a:fld>
            <a:endParaRPr lang="es-ES"/>
          </a:p>
        </p:txBody>
      </p:sp>
      <p:pic>
        <p:nvPicPr>
          <p:cNvPr id="8" name="Picture 1" descr="C:\Users\abellolio\Desktop\Jerarquias\Logo.png"/>
          <p:cNvPicPr>
            <a:picLocks noChangeAspect="1" noChangeArrowheads="1"/>
          </p:cNvPicPr>
          <p:nvPr userDrawn="1"/>
        </p:nvPicPr>
        <p:blipFill>
          <a:blip r:embed="rId2" cstate="print"/>
          <a:srcRect/>
          <a:stretch>
            <a:fillRect/>
          </a:stretch>
        </p:blipFill>
        <p:spPr bwMode="auto">
          <a:xfrm>
            <a:off x="8244408" y="0"/>
            <a:ext cx="899592" cy="1267085"/>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7 Rectángulo"/>
          <p:cNvSpPr/>
          <p:nvPr/>
        </p:nvSpPr>
        <p:spPr>
          <a:xfrm>
            <a:off x="6786578" y="6572272"/>
            <a:ext cx="2357422" cy="285728"/>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rgbClr val="3E3D39"/>
              </a:solidFill>
            </a:endParaRPr>
          </a:p>
        </p:txBody>
      </p:sp>
      <p:sp>
        <p:nvSpPr>
          <p:cNvPr id="7" name="6 Rectángulo"/>
          <p:cNvSpPr/>
          <p:nvPr/>
        </p:nvSpPr>
        <p:spPr>
          <a:xfrm>
            <a:off x="0" y="6572272"/>
            <a:ext cx="6786578" cy="285728"/>
          </a:xfrm>
          <a:prstGeom prst="rect">
            <a:avLst/>
          </a:prstGeom>
          <a:solidFill>
            <a:srgbClr val="3E3D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Marcador de título"/>
          <p:cNvSpPr>
            <a:spLocks noGrp="1"/>
          </p:cNvSpPr>
          <p:nvPr>
            <p:ph type="title"/>
          </p:nvPr>
        </p:nvSpPr>
        <p:spPr>
          <a:xfrm>
            <a:off x="457200" y="274638"/>
            <a:ext cx="7758138" cy="1143000"/>
          </a:xfrm>
          <a:prstGeom prst="rect">
            <a:avLst/>
          </a:prstGeom>
        </p:spPr>
        <p:txBody>
          <a:bodyPr vert="horz" lIns="91440" tIns="45720" rIns="91440" bIns="45720" rtlCol="0" anchor="ctr">
            <a:normAutofit/>
          </a:bodyPr>
          <a:lstStyle/>
          <a:p>
            <a:r>
              <a:rPr lang="es-ES" dirty="0"/>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786578" y="6564337"/>
            <a:ext cx="1419220" cy="293663"/>
          </a:xfrm>
          <a:prstGeom prst="rect">
            <a:avLst/>
          </a:prstGeom>
        </p:spPr>
        <p:txBody>
          <a:bodyPr vert="horz" lIns="91440" tIns="45720" rIns="91440" bIns="45720" rtlCol="0" anchor="ctr"/>
          <a:lstStyle>
            <a:lvl1pPr algn="l">
              <a:defRPr sz="1200">
                <a:solidFill>
                  <a:srgbClr val="3E3D39"/>
                </a:solidFill>
              </a:defRPr>
            </a:lvl1pPr>
          </a:lstStyle>
          <a:p>
            <a:fld id="{913D41F5-13C9-4348-8C02-3E6FFDC45809}" type="datetime1">
              <a:rPr lang="es-ES" smtClean="0"/>
              <a:pPr/>
              <a:t>12/10/2020</a:t>
            </a:fld>
            <a:endParaRPr lang="es-ES"/>
          </a:p>
        </p:txBody>
      </p:sp>
      <p:sp>
        <p:nvSpPr>
          <p:cNvPr id="6" name="5 Marcador de número de diapositiva"/>
          <p:cNvSpPr>
            <a:spLocks noGrp="1"/>
          </p:cNvSpPr>
          <p:nvPr>
            <p:ph type="sldNum" sz="quarter" idx="4"/>
          </p:nvPr>
        </p:nvSpPr>
        <p:spPr>
          <a:xfrm>
            <a:off x="6572264" y="6599656"/>
            <a:ext cx="2133600" cy="285728"/>
          </a:xfrm>
          <a:prstGeom prst="rect">
            <a:avLst/>
          </a:prstGeom>
        </p:spPr>
        <p:txBody>
          <a:bodyPr vert="horz" lIns="91440" tIns="45720" rIns="91440" bIns="45720" rtlCol="0" anchor="ctr"/>
          <a:lstStyle>
            <a:lvl1pPr algn="r">
              <a:defRPr sz="1200">
                <a:solidFill>
                  <a:srgbClr val="3E3D39"/>
                </a:solidFill>
              </a:defRPr>
            </a:lvl1pPr>
          </a:lstStyle>
          <a:p>
            <a:fld id="{081DA412-31F5-466B-A57B-D13466D4A896}"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F2D8637-17E8-494A-B991-235F8BC4B330}"/>
              </a:ext>
            </a:extLst>
          </p:cNvPr>
          <p:cNvSpPr/>
          <p:nvPr/>
        </p:nvSpPr>
        <p:spPr>
          <a:xfrm>
            <a:off x="3528392" y="692696"/>
            <a:ext cx="2123728" cy="1501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7" name="Imagen 6">
            <a:extLst>
              <a:ext uri="{FF2B5EF4-FFF2-40B4-BE49-F238E27FC236}">
                <a16:creationId xmlns:a16="http://schemas.microsoft.com/office/drawing/2014/main" id="{8FC951A8-1A19-410B-B9FB-9477AE346A6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3808" y="384345"/>
            <a:ext cx="2808312" cy="1748512"/>
          </a:xfrm>
          <a:prstGeom prst="rect">
            <a:avLst/>
          </a:prstGeom>
          <a:noFill/>
          <a:ln>
            <a:noFill/>
          </a:ln>
        </p:spPr>
      </p:pic>
      <p:sp>
        <p:nvSpPr>
          <p:cNvPr id="11" name="2 Título">
            <a:extLst>
              <a:ext uri="{FF2B5EF4-FFF2-40B4-BE49-F238E27FC236}">
                <a16:creationId xmlns:a16="http://schemas.microsoft.com/office/drawing/2014/main" id="{1AEC681D-3659-45A6-98B7-E0FFB3661CD5}"/>
              </a:ext>
            </a:extLst>
          </p:cNvPr>
          <p:cNvSpPr>
            <a:spLocks noGrp="1"/>
          </p:cNvSpPr>
          <p:nvPr>
            <p:ph type="ctrTitle"/>
          </p:nvPr>
        </p:nvSpPr>
        <p:spPr>
          <a:xfrm>
            <a:off x="-198276" y="2230036"/>
            <a:ext cx="9577064" cy="2448272"/>
          </a:xfrm>
        </p:spPr>
        <p:txBody>
          <a:bodyPr>
            <a:noAutofit/>
          </a:bodyPr>
          <a:lstStyle/>
          <a:p>
            <a:r>
              <a:rPr lang="es-CL" b="1" dirty="0">
                <a:latin typeface="Times New Roman" panose="02020603050405020304" pitchFamily="18" charset="0"/>
                <a:cs typeface="Times New Roman" panose="02020603050405020304" pitchFamily="18" charset="0"/>
              </a:rPr>
              <a:t>Escaños reservados para pueblos originarios</a:t>
            </a:r>
            <a:br>
              <a:rPr lang="es-CL" b="1" dirty="0">
                <a:latin typeface="Times New Roman" panose="02020603050405020304" pitchFamily="18" charset="0"/>
                <a:cs typeface="Times New Roman" panose="02020603050405020304" pitchFamily="18" charset="0"/>
              </a:rPr>
            </a:br>
            <a:r>
              <a:rPr lang="es-CL" b="1" dirty="0">
                <a:latin typeface="Times New Roman" panose="02020603050405020304" pitchFamily="18" charset="0"/>
                <a:cs typeface="Times New Roman" panose="02020603050405020304" pitchFamily="18" charset="0"/>
              </a:rPr>
              <a:t>(Boletín 13.129-07)</a:t>
            </a:r>
            <a:endParaRPr lang="es-ES" sz="1600" b="1" dirty="0">
              <a:solidFill>
                <a:schemeClr val="tx1">
                  <a:lumMod val="50000"/>
                  <a:lumOff val="50000"/>
                </a:schemeClr>
              </a:solidFill>
              <a:effectLst/>
              <a:latin typeface="Times New Roman" panose="02020603050405020304" pitchFamily="18" charset="0"/>
              <a:ea typeface="DIN-Regular" charset="0"/>
              <a:cs typeface="Times New Roman" panose="02020603050405020304" pitchFamily="18" charset="0"/>
            </a:endParaRPr>
          </a:p>
        </p:txBody>
      </p:sp>
      <p:sp>
        <p:nvSpPr>
          <p:cNvPr id="5" name="2 Título">
            <a:extLst>
              <a:ext uri="{FF2B5EF4-FFF2-40B4-BE49-F238E27FC236}">
                <a16:creationId xmlns:a16="http://schemas.microsoft.com/office/drawing/2014/main" id="{FA96BE99-ACF6-41BE-885A-82ABC5B43E50}"/>
              </a:ext>
            </a:extLst>
          </p:cNvPr>
          <p:cNvSpPr txBox="1">
            <a:spLocks/>
          </p:cNvSpPr>
          <p:nvPr/>
        </p:nvSpPr>
        <p:spPr>
          <a:xfrm>
            <a:off x="5148064" y="5157192"/>
            <a:ext cx="3456384" cy="12485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CL" sz="1800" b="1" dirty="0">
                <a:latin typeface="Times New Roman" panose="02020603050405020304" pitchFamily="18" charset="0"/>
                <a:ea typeface="+mn-ea"/>
                <a:cs typeface="Times New Roman" panose="02020603050405020304" pitchFamily="18" charset="0"/>
              </a:rPr>
              <a:t>13 de octubre de 2020</a:t>
            </a:r>
            <a:endParaRPr lang="es-ES" sz="1800" b="1" dirty="0">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391073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817A83-826F-4C95-AA41-354F3D060F33}"/>
              </a:ext>
            </a:extLst>
          </p:cNvPr>
          <p:cNvSpPr>
            <a:spLocks noGrp="1"/>
          </p:cNvSpPr>
          <p:nvPr>
            <p:ph type="title"/>
          </p:nvPr>
        </p:nvSpPr>
        <p:spPr/>
        <p:txBody>
          <a:bodyPr>
            <a:normAutofit/>
          </a:bodyPr>
          <a:lstStyle/>
          <a:p>
            <a:r>
              <a:rPr lang="es-CL" b="1" dirty="0">
                <a:latin typeface="Times New Roman" panose="02020603050405020304" pitchFamily="18" charset="0"/>
                <a:cs typeface="Times New Roman" panose="02020603050405020304" pitchFamily="18" charset="0"/>
              </a:rPr>
              <a:t>Introducción</a:t>
            </a:r>
          </a:p>
        </p:txBody>
      </p:sp>
      <p:sp>
        <p:nvSpPr>
          <p:cNvPr id="3" name="Marcador de contenido 2">
            <a:extLst>
              <a:ext uri="{FF2B5EF4-FFF2-40B4-BE49-F238E27FC236}">
                <a16:creationId xmlns:a16="http://schemas.microsoft.com/office/drawing/2014/main" id="{68654BAF-E650-4735-9952-AA1F9FC8A5B4}"/>
              </a:ext>
            </a:extLst>
          </p:cNvPr>
          <p:cNvSpPr>
            <a:spLocks noGrp="1"/>
          </p:cNvSpPr>
          <p:nvPr>
            <p:ph idx="1"/>
          </p:nvPr>
        </p:nvSpPr>
        <p:spPr/>
        <p:txBody>
          <a:bodyPr>
            <a:normAutofit/>
          </a:bodyPr>
          <a:lstStyle/>
          <a:p>
            <a:pPr algn="just"/>
            <a:endParaRPr lang="es-CL" sz="2400" dirty="0">
              <a:latin typeface="Times New Roman" panose="02020603050405020304" pitchFamily="18" charset="0"/>
              <a:cs typeface="Times New Roman" panose="02020603050405020304" pitchFamily="18" charset="0"/>
            </a:endParaRPr>
          </a:p>
          <a:p>
            <a:pPr algn="just"/>
            <a:r>
              <a:rPr lang="es-CL" sz="2400" dirty="0">
                <a:latin typeface="Times New Roman" panose="02020603050405020304" pitchFamily="18" charset="0"/>
                <a:cs typeface="Times New Roman" panose="02020603050405020304" pitchFamily="18" charset="0"/>
              </a:rPr>
              <a:t>No existe una fórmula única para garantizar la participación indígena en los procesos políticos</a:t>
            </a:r>
          </a:p>
          <a:p>
            <a:pPr algn="just"/>
            <a:endParaRPr lang="es-CL" sz="2400" dirty="0">
              <a:latin typeface="Times New Roman" panose="02020603050405020304" pitchFamily="18" charset="0"/>
              <a:cs typeface="Times New Roman" panose="02020603050405020304" pitchFamily="18" charset="0"/>
            </a:endParaRPr>
          </a:p>
          <a:p>
            <a:pPr algn="just"/>
            <a:r>
              <a:rPr lang="es-CL" sz="2400" dirty="0">
                <a:latin typeface="Times New Roman" panose="02020603050405020304" pitchFamily="18" charset="0"/>
                <a:cs typeface="Times New Roman" panose="02020603050405020304" pitchFamily="18" charset="0"/>
              </a:rPr>
              <a:t>La forma en que ella se garantiza varía en la experiencia comparada</a:t>
            </a:r>
          </a:p>
          <a:p>
            <a:pPr algn="just"/>
            <a:endParaRPr lang="es-CL" sz="2400" dirty="0">
              <a:latin typeface="Times New Roman" panose="02020603050405020304" pitchFamily="18" charset="0"/>
              <a:cs typeface="Times New Roman" panose="02020603050405020304" pitchFamily="18" charset="0"/>
            </a:endParaRPr>
          </a:p>
          <a:p>
            <a:pPr algn="just"/>
            <a:r>
              <a:rPr lang="es-CL" sz="2400" dirty="0">
                <a:latin typeface="Times New Roman" panose="02020603050405020304" pitchFamily="18" charset="0"/>
                <a:cs typeface="Times New Roman" panose="02020603050405020304" pitchFamily="18" charset="0"/>
              </a:rPr>
              <a:t>Optar por la alternativa que mejor preserve los principios fundantes de nuestro régimen democrático y representativo</a:t>
            </a:r>
          </a:p>
        </p:txBody>
      </p:sp>
      <p:sp>
        <p:nvSpPr>
          <p:cNvPr id="4" name="Marcador de número de diapositiva 3">
            <a:extLst>
              <a:ext uri="{FF2B5EF4-FFF2-40B4-BE49-F238E27FC236}">
                <a16:creationId xmlns:a16="http://schemas.microsoft.com/office/drawing/2014/main" id="{B6D3591D-B88F-42EB-892C-F09BA4A90DDC}"/>
              </a:ext>
            </a:extLst>
          </p:cNvPr>
          <p:cNvSpPr>
            <a:spLocks noGrp="1"/>
          </p:cNvSpPr>
          <p:nvPr>
            <p:ph type="sldNum" sz="quarter" idx="12"/>
          </p:nvPr>
        </p:nvSpPr>
        <p:spPr/>
        <p:txBody>
          <a:bodyPr/>
          <a:lstStyle/>
          <a:p>
            <a:fld id="{081DA412-31F5-466B-A57B-D13466D4A896}" type="slidenum">
              <a:rPr lang="es-ES" smtClean="0"/>
              <a:pPr/>
              <a:t>2</a:t>
            </a:fld>
            <a:endParaRPr lang="es-ES"/>
          </a:p>
        </p:txBody>
      </p:sp>
      <p:pic>
        <p:nvPicPr>
          <p:cNvPr id="6" name="Imagen 5">
            <a:extLst>
              <a:ext uri="{FF2B5EF4-FFF2-40B4-BE49-F238E27FC236}">
                <a16:creationId xmlns:a16="http://schemas.microsoft.com/office/drawing/2014/main" id="{C3B344C3-1182-4A65-AA98-D06F5CA7EEB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76" y="146822"/>
            <a:ext cx="2088232" cy="1461415"/>
          </a:xfrm>
          <a:prstGeom prst="rect">
            <a:avLst/>
          </a:prstGeom>
          <a:noFill/>
          <a:ln>
            <a:noFill/>
          </a:ln>
        </p:spPr>
      </p:pic>
    </p:spTree>
    <p:extLst>
      <p:ext uri="{BB962C8B-B14F-4D97-AF65-F5344CB8AC3E}">
        <p14:creationId xmlns:p14="http://schemas.microsoft.com/office/powerpoint/2010/main" val="362474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3</a:t>
            </a:fld>
            <a:endParaRPr lang="es-ES" dirty="0"/>
          </a:p>
        </p:txBody>
      </p:sp>
      <p:sp>
        <p:nvSpPr>
          <p:cNvPr id="2" name="Rectángulo 1">
            <a:extLst>
              <a:ext uri="{FF2B5EF4-FFF2-40B4-BE49-F238E27FC236}">
                <a16:creationId xmlns:a16="http://schemas.microsoft.com/office/drawing/2014/main" id="{15C72D93-68A8-4505-A16D-271BA75A3A06}"/>
              </a:ext>
            </a:extLst>
          </p:cNvPr>
          <p:cNvSpPr/>
          <p:nvPr/>
        </p:nvSpPr>
        <p:spPr>
          <a:xfrm>
            <a:off x="539552" y="395536"/>
            <a:ext cx="1368152" cy="1017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7" name="Imagen 6">
            <a:extLst>
              <a:ext uri="{FF2B5EF4-FFF2-40B4-BE49-F238E27FC236}">
                <a16:creationId xmlns:a16="http://schemas.microsoft.com/office/drawing/2014/main" id="{A527EA1C-1CD1-4613-91EA-0F29E57C6BC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58" y="164321"/>
            <a:ext cx="2088232" cy="1461415"/>
          </a:xfrm>
          <a:prstGeom prst="rect">
            <a:avLst/>
          </a:prstGeom>
          <a:noFill/>
          <a:ln>
            <a:noFill/>
          </a:ln>
        </p:spPr>
      </p:pic>
      <p:sp>
        <p:nvSpPr>
          <p:cNvPr id="9" name="13 Marcador de contenido">
            <a:extLst>
              <a:ext uri="{FF2B5EF4-FFF2-40B4-BE49-F238E27FC236}">
                <a16:creationId xmlns:a16="http://schemas.microsoft.com/office/drawing/2014/main" id="{797BDC87-37EA-4231-B7BE-BA10E70B7421}"/>
              </a:ext>
            </a:extLst>
          </p:cNvPr>
          <p:cNvSpPr>
            <a:spLocks noGrp="1"/>
          </p:cNvSpPr>
          <p:nvPr>
            <p:ph idx="1"/>
          </p:nvPr>
        </p:nvSpPr>
        <p:spPr>
          <a:xfrm>
            <a:off x="465251" y="1632856"/>
            <a:ext cx="8229600" cy="5225144"/>
          </a:xfrm>
          <a:noFill/>
          <a:effectLst/>
        </p:spPr>
        <p:txBody>
          <a:bodyPr>
            <a:noAutofit/>
          </a:bodyPr>
          <a:lstStyle/>
          <a:p>
            <a:pPr marL="0" lvl="1" indent="0" algn="just">
              <a:spcBef>
                <a:spcPts val="1800"/>
              </a:spcBef>
              <a:buClr>
                <a:srgbClr val="E37D29"/>
              </a:buClr>
              <a:buSzPct val="68000"/>
              <a:buNone/>
            </a:pPr>
            <a:r>
              <a:rPr lang="es-CL" sz="2400" b="1" dirty="0">
                <a:latin typeface="Times New Roman" panose="02020603050405020304" pitchFamily="18" charset="0"/>
                <a:cs typeface="Times New Roman" panose="02020603050405020304" pitchFamily="18" charset="0"/>
              </a:rPr>
              <a:t>Problemas de un sistema basado en la autoidentificación:</a:t>
            </a:r>
          </a:p>
          <a:p>
            <a:pPr marL="342900" lvl="1" indent="-342900" algn="just">
              <a:spcBef>
                <a:spcPts val="1800"/>
              </a:spcBef>
              <a:buClr>
                <a:srgbClr val="E37D29"/>
              </a:buClr>
              <a:buSzPct val="68000"/>
              <a:buFont typeface="+mj-lt"/>
              <a:buAutoNum type="arabicPeriod"/>
            </a:pPr>
            <a:r>
              <a:rPr lang="es-CL" sz="1800" dirty="0">
                <a:latin typeface="Times New Roman" panose="02020603050405020304" pitchFamily="18" charset="0"/>
                <a:cs typeface="Times New Roman" panose="02020603050405020304" pitchFamily="18" charset="0"/>
              </a:rPr>
              <a:t>Atenta contra fundamento de escaños reservados: garantizar la representación de los miembros de pueblos originarios </a:t>
            </a:r>
          </a:p>
          <a:p>
            <a:pPr marL="342900" lvl="1" indent="-342900" algn="just">
              <a:spcBef>
                <a:spcPts val="1800"/>
              </a:spcBef>
              <a:buClr>
                <a:srgbClr val="E37D29"/>
              </a:buClr>
              <a:buSzPct val="68000"/>
              <a:buFont typeface="+mj-lt"/>
              <a:buAutoNum type="arabicPeriod"/>
            </a:pPr>
            <a:r>
              <a:rPr lang="es-CL" sz="1800" dirty="0">
                <a:latin typeface="Times New Roman" panose="02020603050405020304" pitchFamily="18" charset="0"/>
                <a:cs typeface="Times New Roman" panose="02020603050405020304" pitchFamily="18" charset="0"/>
              </a:rPr>
              <a:t>Incerteza electoral</a:t>
            </a:r>
          </a:p>
          <a:p>
            <a:pPr marL="342900" lvl="1" indent="-342900" algn="just">
              <a:spcBef>
                <a:spcPts val="1800"/>
              </a:spcBef>
              <a:buClr>
                <a:srgbClr val="E37D29"/>
              </a:buClr>
              <a:buSzPct val="68000"/>
              <a:buFont typeface="+mj-lt"/>
              <a:buAutoNum type="arabicPeriod"/>
            </a:pPr>
            <a:r>
              <a:rPr lang="es-CL" sz="1800" dirty="0">
                <a:latin typeface="Times New Roman" panose="02020603050405020304" pitchFamily="18" charset="0"/>
                <a:cs typeface="Times New Roman" panose="02020603050405020304" pitchFamily="18" charset="0"/>
              </a:rPr>
              <a:t>Potencial doble representación tácita </a:t>
            </a:r>
          </a:p>
          <a:p>
            <a:pPr marL="0" lvl="1" indent="0" algn="just">
              <a:spcBef>
                <a:spcPts val="1800"/>
              </a:spcBef>
              <a:buClr>
                <a:srgbClr val="E37D29"/>
              </a:buClr>
              <a:buSzPct val="68000"/>
              <a:buNone/>
            </a:pPr>
            <a:r>
              <a:rPr lang="es-CL" sz="2400" b="1" dirty="0">
                <a:latin typeface="Times New Roman" panose="02020603050405020304" pitchFamily="18" charset="0"/>
                <a:cs typeface="Times New Roman" panose="02020603050405020304" pitchFamily="18" charset="0"/>
              </a:rPr>
              <a:t>Elementos para un padrón electoral operativo:</a:t>
            </a:r>
          </a:p>
          <a:p>
            <a:pPr marL="342900" lvl="1" indent="-342900" algn="just">
              <a:spcBef>
                <a:spcPts val="1800"/>
              </a:spcBef>
              <a:buClr>
                <a:srgbClr val="E37D29"/>
              </a:buClr>
              <a:buSzPct val="68000"/>
              <a:buFont typeface="+mj-lt"/>
              <a:buAutoNum type="arabicPeriod"/>
            </a:pPr>
            <a:r>
              <a:rPr lang="es-CL" sz="1800" dirty="0">
                <a:latin typeface="Times New Roman" panose="02020603050405020304" pitchFamily="18" charset="0"/>
                <a:cs typeface="Times New Roman" panose="02020603050405020304" pitchFamily="18" charset="0"/>
              </a:rPr>
              <a:t>Inscripción previa. Los inscritos sólo pueden votar por candidatos a escaños reservados</a:t>
            </a:r>
          </a:p>
          <a:p>
            <a:pPr marL="342900" lvl="1" indent="-342900" algn="just">
              <a:spcBef>
                <a:spcPts val="1800"/>
              </a:spcBef>
              <a:buClr>
                <a:srgbClr val="E37D29"/>
              </a:buClr>
              <a:buSzPct val="68000"/>
              <a:buFont typeface="+mj-lt"/>
              <a:buAutoNum type="arabicPeriod"/>
            </a:pPr>
            <a:r>
              <a:rPr lang="es-CL" sz="1800" dirty="0">
                <a:latin typeface="Times New Roman" panose="02020603050405020304" pitchFamily="18" charset="0"/>
                <a:cs typeface="Times New Roman" panose="02020603050405020304" pitchFamily="18" charset="0"/>
              </a:rPr>
              <a:t>Facilitar inscripción en padrón electoral (mecanismo virtual y declaración jurada, sin necesidad de solicitar certificado de CONADI)</a:t>
            </a:r>
          </a:p>
          <a:p>
            <a:pPr marL="342900" lvl="1" indent="-342900" algn="just">
              <a:spcBef>
                <a:spcPts val="1800"/>
              </a:spcBef>
              <a:buClr>
                <a:srgbClr val="E37D29"/>
              </a:buClr>
              <a:buSzPct val="68000"/>
              <a:buFont typeface="+mj-lt"/>
              <a:buAutoNum type="arabicPeriod"/>
            </a:pPr>
            <a:r>
              <a:rPr lang="es-CL" sz="1800" dirty="0">
                <a:latin typeface="Times New Roman" panose="02020603050405020304" pitchFamily="18" charset="0"/>
                <a:cs typeface="Times New Roman" panose="02020603050405020304" pitchFamily="18" charset="0"/>
              </a:rPr>
              <a:t>Nuevos controles y validación del padrón indígena por parte del SERVEL</a:t>
            </a:r>
          </a:p>
        </p:txBody>
      </p:sp>
      <p:sp>
        <p:nvSpPr>
          <p:cNvPr id="6" name="1 Título">
            <a:extLst>
              <a:ext uri="{FF2B5EF4-FFF2-40B4-BE49-F238E27FC236}">
                <a16:creationId xmlns:a16="http://schemas.microsoft.com/office/drawing/2014/main" id="{6BB116B0-C206-4C0B-A18B-7DBEA6B27793}"/>
              </a:ext>
            </a:extLst>
          </p:cNvPr>
          <p:cNvSpPr txBox="1">
            <a:spLocks/>
          </p:cNvSpPr>
          <p:nvPr/>
        </p:nvSpPr>
        <p:spPr>
          <a:xfrm>
            <a:off x="1691680" y="311369"/>
            <a:ext cx="5095190" cy="967544"/>
          </a:xfrm>
          <a:prstGeom prst="rect">
            <a:avLst/>
          </a:prstGeom>
          <a:noFill/>
          <a:ln>
            <a:noFill/>
          </a:ln>
        </p:spPr>
        <p:txBody>
          <a:bodyPr vert="horz" lIns="91440" tIns="45720" rIns="91440" bIns="45720" rtlCol="0" anchor="ctr">
            <a:noAutofit/>
            <a:scene3d>
              <a:camera prst="orthographicFront"/>
              <a:lightRig rig="soft" dir="t"/>
            </a:scene3d>
            <a:sp3d prstMaterial="softEdge">
              <a:bevelT w="25400" h="25400"/>
            </a:sp3d>
          </a:bodyPr>
          <a:lstStyle/>
          <a:p>
            <a:pPr marL="0" lvl="1" algn="ctr">
              <a:spcBef>
                <a:spcPts val="1800"/>
              </a:spcBef>
              <a:buClr>
                <a:srgbClr val="E37D29"/>
              </a:buClr>
              <a:buSzPct val="68000"/>
            </a:pPr>
            <a:r>
              <a:rPr lang="es-CL" sz="3200" b="1" dirty="0">
                <a:solidFill>
                  <a:schemeClr val="tx1">
                    <a:lumMod val="75000"/>
                    <a:lumOff val="25000"/>
                  </a:schemeClr>
                </a:solidFill>
                <a:latin typeface="Times New Roman" panose="02020603050405020304" pitchFamily="18" charset="0"/>
                <a:ea typeface="DIN-Regular" charset="0"/>
                <a:cs typeface="Times New Roman" panose="02020603050405020304" pitchFamily="18" charset="0"/>
              </a:rPr>
              <a:t> </a:t>
            </a:r>
            <a:r>
              <a:rPr lang="es-CL" sz="3600" b="1" dirty="0">
                <a:latin typeface="Times New Roman" panose="02020603050405020304" pitchFamily="18" charset="0"/>
                <a:cs typeface="Times New Roman" panose="02020603050405020304" pitchFamily="18" charset="0"/>
              </a:rPr>
              <a:t>I. Padrón electoral v. autoidentificación</a:t>
            </a:r>
          </a:p>
        </p:txBody>
      </p:sp>
    </p:spTree>
    <p:extLst>
      <p:ext uri="{BB962C8B-B14F-4D97-AF65-F5344CB8AC3E}">
        <p14:creationId xmlns:p14="http://schemas.microsoft.com/office/powerpoint/2010/main" val="833776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4</a:t>
            </a:fld>
            <a:endParaRPr lang="es-ES" dirty="0"/>
          </a:p>
        </p:txBody>
      </p:sp>
      <p:sp>
        <p:nvSpPr>
          <p:cNvPr id="2" name="Rectángulo 1">
            <a:extLst>
              <a:ext uri="{FF2B5EF4-FFF2-40B4-BE49-F238E27FC236}">
                <a16:creationId xmlns:a16="http://schemas.microsoft.com/office/drawing/2014/main" id="{15C72D93-68A8-4505-A16D-271BA75A3A06}"/>
              </a:ext>
            </a:extLst>
          </p:cNvPr>
          <p:cNvSpPr/>
          <p:nvPr/>
        </p:nvSpPr>
        <p:spPr>
          <a:xfrm>
            <a:off x="539552" y="395536"/>
            <a:ext cx="1368152" cy="1017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7" name="Imagen 6">
            <a:extLst>
              <a:ext uri="{FF2B5EF4-FFF2-40B4-BE49-F238E27FC236}">
                <a16:creationId xmlns:a16="http://schemas.microsoft.com/office/drawing/2014/main" id="{A527EA1C-1CD1-4613-91EA-0F29E57C6BC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16" y="126817"/>
            <a:ext cx="2088232" cy="1461415"/>
          </a:xfrm>
          <a:prstGeom prst="rect">
            <a:avLst/>
          </a:prstGeom>
          <a:noFill/>
          <a:ln>
            <a:noFill/>
          </a:ln>
        </p:spPr>
      </p:pic>
      <p:sp>
        <p:nvSpPr>
          <p:cNvPr id="9" name="13 Marcador de contenido">
            <a:extLst>
              <a:ext uri="{FF2B5EF4-FFF2-40B4-BE49-F238E27FC236}">
                <a16:creationId xmlns:a16="http://schemas.microsoft.com/office/drawing/2014/main" id="{797BDC87-37EA-4231-B7BE-BA10E70B7421}"/>
              </a:ext>
            </a:extLst>
          </p:cNvPr>
          <p:cNvSpPr>
            <a:spLocks noGrp="1"/>
          </p:cNvSpPr>
          <p:nvPr>
            <p:ph idx="1"/>
          </p:nvPr>
        </p:nvSpPr>
        <p:spPr>
          <a:xfrm>
            <a:off x="457200" y="1588232"/>
            <a:ext cx="8229600" cy="4777016"/>
          </a:xfrm>
          <a:noFill/>
          <a:effectLst/>
        </p:spPr>
        <p:txBody>
          <a:bodyPr>
            <a:noAutofit/>
          </a:bodyPr>
          <a:lstStyle/>
          <a:p>
            <a:pPr marL="342900" lvl="1" indent="-342900" algn="just">
              <a:spcBef>
                <a:spcPts val="1800"/>
              </a:spcBef>
              <a:buClr>
                <a:srgbClr val="E37D29"/>
              </a:buClr>
              <a:buSzPct val="68000"/>
              <a:buAutoNum type="arabicPeriod"/>
            </a:pPr>
            <a:endParaRPr lang="es-CL" sz="1800" dirty="0">
              <a:solidFill>
                <a:schemeClr val="tx1">
                  <a:lumMod val="75000"/>
                  <a:lumOff val="25000"/>
                </a:schemeClr>
              </a:solidFill>
              <a:ea typeface="DIN-Regular" charset="0"/>
              <a:cs typeface="DIN-Regular" charset="0"/>
            </a:endParaRPr>
          </a:p>
          <a:p>
            <a:pPr marL="342900" lvl="1" indent="-342900" algn="just">
              <a:buClr>
                <a:srgbClr val="E37D29"/>
              </a:buClr>
              <a:buSzPct val="68000"/>
              <a:buFont typeface="Arial" pitchFamily="34" charset="0"/>
              <a:buChar char="•"/>
            </a:pPr>
            <a:r>
              <a:rPr lang="es-CL" sz="2400" dirty="0">
                <a:latin typeface="Times New Roman" panose="02020603050405020304" pitchFamily="18" charset="0"/>
                <a:cs typeface="Times New Roman" panose="02020603050405020304" pitchFamily="18" charset="0"/>
              </a:rPr>
              <a:t>Relevante mantener los 155/172 escaños totales (acuerdos y proporción en representación)</a:t>
            </a:r>
          </a:p>
          <a:p>
            <a:pPr marL="342900" lvl="1" indent="-342900" algn="just">
              <a:buClr>
                <a:srgbClr val="E37D29"/>
              </a:buClr>
              <a:buSzPct val="68000"/>
              <a:buFont typeface="Arial" pitchFamily="34" charset="0"/>
              <a:buChar char="•"/>
            </a:pPr>
            <a:endParaRPr lang="es-CL" sz="2400" dirty="0">
              <a:latin typeface="Times New Roman" panose="02020603050405020304" pitchFamily="18" charset="0"/>
              <a:cs typeface="Times New Roman" panose="02020603050405020304" pitchFamily="18" charset="0"/>
            </a:endParaRPr>
          </a:p>
          <a:p>
            <a:pPr marL="342900" lvl="1" indent="-342900" algn="just">
              <a:buClr>
                <a:srgbClr val="E37D29"/>
              </a:buClr>
              <a:buSzPct val="68000"/>
              <a:buFont typeface="Arial" pitchFamily="34" charset="0"/>
              <a:buChar char="•"/>
            </a:pPr>
            <a:r>
              <a:rPr lang="es-CL" sz="2400" dirty="0">
                <a:latin typeface="Times New Roman" panose="02020603050405020304" pitchFamily="18" charset="0"/>
                <a:cs typeface="Times New Roman" panose="02020603050405020304" pitchFamily="18" charset="0"/>
              </a:rPr>
              <a:t>Determinación de escaños reservados en atención a número de inscritos en padrón electoral indígena</a:t>
            </a:r>
          </a:p>
          <a:p>
            <a:pPr marL="342900" lvl="1" indent="-342900" algn="just">
              <a:buClr>
                <a:srgbClr val="E37D29"/>
              </a:buClr>
              <a:buSzPct val="68000"/>
              <a:buFont typeface="Arial" pitchFamily="34" charset="0"/>
              <a:buChar char="•"/>
            </a:pPr>
            <a:endParaRPr lang="es-CL" sz="2400" dirty="0">
              <a:latin typeface="Times New Roman" panose="02020603050405020304" pitchFamily="18" charset="0"/>
              <a:cs typeface="Times New Roman" panose="02020603050405020304" pitchFamily="18" charset="0"/>
            </a:endParaRPr>
          </a:p>
          <a:p>
            <a:pPr marL="342900" lvl="1" indent="-342900" algn="just">
              <a:buClr>
                <a:srgbClr val="E37D29"/>
              </a:buClr>
              <a:buSzPct val="68000"/>
              <a:buFont typeface="Arial" pitchFamily="34" charset="0"/>
              <a:buChar char="•"/>
            </a:pPr>
            <a:r>
              <a:rPr lang="es-CL" sz="2400" dirty="0">
                <a:latin typeface="Times New Roman" panose="02020603050405020304" pitchFamily="18" charset="0"/>
                <a:cs typeface="Times New Roman" panose="02020603050405020304" pitchFamily="18" charset="0"/>
              </a:rPr>
              <a:t>Descuento de escaños de los distritos con mayor cantidad de convencionales respecto del número de electores habilitados en elección previa</a:t>
            </a:r>
          </a:p>
          <a:p>
            <a:pPr marL="0" lvl="1" indent="0" algn="just">
              <a:spcBef>
                <a:spcPts val="1800"/>
              </a:spcBef>
              <a:buClr>
                <a:srgbClr val="E37D29"/>
              </a:buClr>
              <a:buSzPct val="68000"/>
              <a:buNone/>
            </a:pPr>
            <a:endParaRPr lang="es-CL" sz="1800" dirty="0">
              <a:solidFill>
                <a:schemeClr val="tx1">
                  <a:lumMod val="75000"/>
                  <a:lumOff val="25000"/>
                </a:schemeClr>
              </a:solidFill>
              <a:ea typeface="DIN-Regular" charset="0"/>
              <a:cs typeface="DIN-Regular" charset="0"/>
            </a:endParaRPr>
          </a:p>
        </p:txBody>
      </p:sp>
      <p:sp>
        <p:nvSpPr>
          <p:cNvPr id="10" name="1 Título">
            <a:extLst>
              <a:ext uri="{FF2B5EF4-FFF2-40B4-BE49-F238E27FC236}">
                <a16:creationId xmlns:a16="http://schemas.microsoft.com/office/drawing/2014/main" id="{55EC9384-3281-4893-AAF5-36C64C482D3D}"/>
              </a:ext>
            </a:extLst>
          </p:cNvPr>
          <p:cNvSpPr txBox="1">
            <a:spLocks/>
          </p:cNvSpPr>
          <p:nvPr/>
        </p:nvSpPr>
        <p:spPr>
          <a:xfrm>
            <a:off x="1763688" y="403519"/>
            <a:ext cx="5095190" cy="967544"/>
          </a:xfrm>
          <a:prstGeom prst="rect">
            <a:avLst/>
          </a:prstGeom>
          <a:noFill/>
          <a:ln>
            <a:noFill/>
          </a:ln>
        </p:spPr>
        <p:txBody>
          <a:bodyPr vert="horz" lIns="91440" tIns="45720" rIns="91440" bIns="45720" rtlCol="0" anchor="ctr">
            <a:noAutofit/>
            <a:scene3d>
              <a:camera prst="orthographicFront"/>
              <a:lightRig rig="soft" dir="t"/>
            </a:scene3d>
            <a:sp3d prstMaterial="softEdge">
              <a:bevelT w="25400" h="25400"/>
            </a:sp3d>
          </a:bodyPr>
          <a:lstStyle/>
          <a:p>
            <a:pPr marL="0" lvl="1" algn="ctr">
              <a:spcBef>
                <a:spcPts val="1800"/>
              </a:spcBef>
              <a:buClr>
                <a:srgbClr val="E37D29"/>
              </a:buClr>
              <a:buSzPct val="68000"/>
            </a:pPr>
            <a:r>
              <a:rPr lang="es-CL" sz="3600" b="1" dirty="0">
                <a:latin typeface="Times New Roman" panose="02020603050405020304" pitchFamily="18" charset="0"/>
                <a:cs typeface="Times New Roman" panose="02020603050405020304" pitchFamily="18" charset="0"/>
              </a:rPr>
              <a:t>II. Cuantía de escaños reservados</a:t>
            </a:r>
          </a:p>
        </p:txBody>
      </p:sp>
    </p:spTree>
    <p:extLst>
      <p:ext uri="{BB962C8B-B14F-4D97-AF65-F5344CB8AC3E}">
        <p14:creationId xmlns:p14="http://schemas.microsoft.com/office/powerpoint/2010/main" val="254474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5</a:t>
            </a:fld>
            <a:endParaRPr lang="es-ES" dirty="0"/>
          </a:p>
        </p:txBody>
      </p:sp>
      <p:sp>
        <p:nvSpPr>
          <p:cNvPr id="2" name="Rectángulo 1">
            <a:extLst>
              <a:ext uri="{FF2B5EF4-FFF2-40B4-BE49-F238E27FC236}">
                <a16:creationId xmlns:a16="http://schemas.microsoft.com/office/drawing/2014/main" id="{15C72D93-68A8-4505-A16D-271BA75A3A06}"/>
              </a:ext>
            </a:extLst>
          </p:cNvPr>
          <p:cNvSpPr/>
          <p:nvPr/>
        </p:nvSpPr>
        <p:spPr>
          <a:xfrm>
            <a:off x="539552" y="395536"/>
            <a:ext cx="1368152" cy="1017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7" name="Imagen 6">
            <a:extLst>
              <a:ext uri="{FF2B5EF4-FFF2-40B4-BE49-F238E27FC236}">
                <a16:creationId xmlns:a16="http://schemas.microsoft.com/office/drawing/2014/main" id="{A527EA1C-1CD1-4613-91EA-0F29E57C6BC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55" y="0"/>
            <a:ext cx="2088232" cy="1461415"/>
          </a:xfrm>
          <a:prstGeom prst="rect">
            <a:avLst/>
          </a:prstGeom>
          <a:noFill/>
          <a:ln>
            <a:noFill/>
          </a:ln>
        </p:spPr>
      </p:pic>
      <p:sp>
        <p:nvSpPr>
          <p:cNvPr id="9" name="13 Marcador de contenido">
            <a:extLst>
              <a:ext uri="{FF2B5EF4-FFF2-40B4-BE49-F238E27FC236}">
                <a16:creationId xmlns:a16="http://schemas.microsoft.com/office/drawing/2014/main" id="{797BDC87-37EA-4231-B7BE-BA10E70B7421}"/>
              </a:ext>
            </a:extLst>
          </p:cNvPr>
          <p:cNvSpPr>
            <a:spLocks noGrp="1"/>
          </p:cNvSpPr>
          <p:nvPr>
            <p:ph idx="1"/>
          </p:nvPr>
        </p:nvSpPr>
        <p:spPr>
          <a:xfrm>
            <a:off x="350892" y="1196752"/>
            <a:ext cx="8229600" cy="5177624"/>
          </a:xfrm>
          <a:noFill/>
          <a:effectLst/>
        </p:spPr>
        <p:txBody>
          <a:bodyPr>
            <a:noAutofit/>
          </a:bodyPr>
          <a:lstStyle/>
          <a:p>
            <a:pPr marL="0" lvl="1" indent="0" algn="just">
              <a:spcBef>
                <a:spcPts val="1800"/>
              </a:spcBef>
              <a:buClr>
                <a:srgbClr val="E37D29"/>
              </a:buClr>
              <a:buSzPct val="68000"/>
              <a:buNone/>
            </a:pPr>
            <a:endParaRPr lang="es-CL" sz="2400" b="1" dirty="0">
              <a:latin typeface="Times New Roman" panose="02020603050405020304" pitchFamily="18" charset="0"/>
              <a:cs typeface="Times New Roman" panose="02020603050405020304" pitchFamily="18" charset="0"/>
            </a:endParaRPr>
          </a:p>
          <a:p>
            <a:pPr marL="0" lvl="1" indent="0" algn="just">
              <a:spcBef>
                <a:spcPts val="1800"/>
              </a:spcBef>
              <a:buClr>
                <a:srgbClr val="E37D29"/>
              </a:buClr>
              <a:buSzPct val="68000"/>
              <a:buNone/>
            </a:pPr>
            <a:r>
              <a:rPr lang="es-CL" sz="2400" b="1" dirty="0">
                <a:latin typeface="Times New Roman" panose="02020603050405020304" pitchFamily="18" charset="0"/>
                <a:cs typeface="Times New Roman" panose="02020603050405020304" pitchFamily="18" charset="0"/>
              </a:rPr>
              <a:t>Electores:</a:t>
            </a:r>
          </a:p>
          <a:p>
            <a:pPr marL="342900" lvl="1" indent="-342900" algn="just">
              <a:spcBef>
                <a:spcPts val="1800"/>
              </a:spcBef>
              <a:buClr>
                <a:srgbClr val="E37D29"/>
              </a:buClr>
              <a:buSzPct val="68000"/>
              <a:buFont typeface="+mj-lt"/>
              <a:buAutoNum type="arabicPeriod"/>
            </a:pPr>
            <a:r>
              <a:rPr lang="es-CL" sz="2400" dirty="0">
                <a:latin typeface="Times New Roman" panose="02020603050405020304" pitchFamily="18" charset="0"/>
                <a:cs typeface="Times New Roman" panose="02020603050405020304" pitchFamily="18" charset="0"/>
              </a:rPr>
              <a:t>Sólo pueden votar por escaños para pueblos originarios quienes se inscriban en el padrón especial indígena. Lo harán en un distrito nacional, sin necesidad de acreditar domicilios especiales. Basta con estar inscrito en el padrón</a:t>
            </a:r>
          </a:p>
          <a:p>
            <a:pPr marL="0" lvl="1" indent="0" algn="just">
              <a:spcBef>
                <a:spcPts val="1800"/>
              </a:spcBef>
              <a:buClr>
                <a:srgbClr val="E37D29"/>
              </a:buClr>
              <a:buSzPct val="68000"/>
              <a:buNone/>
            </a:pPr>
            <a:r>
              <a:rPr lang="es-CL" sz="2400" b="1" dirty="0">
                <a:latin typeface="Times New Roman" panose="02020603050405020304" pitchFamily="18" charset="0"/>
                <a:cs typeface="Times New Roman" panose="02020603050405020304" pitchFamily="18" charset="0"/>
              </a:rPr>
              <a:t>Candidaturas:</a:t>
            </a:r>
          </a:p>
          <a:p>
            <a:pPr marL="342900" lvl="1" indent="-342900" algn="just">
              <a:spcBef>
                <a:spcPts val="1800"/>
              </a:spcBef>
              <a:buClr>
                <a:srgbClr val="E37D29"/>
              </a:buClr>
              <a:buSzPct val="68000"/>
              <a:buAutoNum type="arabicPeriod"/>
            </a:pPr>
            <a:r>
              <a:rPr lang="es-CL" sz="2400" dirty="0">
                <a:latin typeface="Times New Roman" panose="02020603050405020304" pitchFamily="18" charset="0"/>
                <a:cs typeface="Times New Roman" panose="02020603050405020304" pitchFamily="18" charset="0"/>
              </a:rPr>
              <a:t>No parece razonable exigir patrocinio de comunidades indígenas para ser candidato (discriminación arbitraria)</a:t>
            </a:r>
          </a:p>
          <a:p>
            <a:pPr marL="342900" lvl="1" indent="-342900" algn="just">
              <a:spcBef>
                <a:spcPts val="1800"/>
              </a:spcBef>
              <a:buClr>
                <a:srgbClr val="E37D29"/>
              </a:buClr>
              <a:buSzPct val="68000"/>
              <a:buAutoNum type="arabicPeriod"/>
            </a:pPr>
            <a:r>
              <a:rPr lang="es-CL" sz="2400" dirty="0">
                <a:latin typeface="Times New Roman" panose="02020603050405020304" pitchFamily="18" charset="0"/>
                <a:cs typeface="Times New Roman" panose="02020603050405020304" pitchFamily="18" charset="0"/>
              </a:rPr>
              <a:t>Por listas, sistema proporcional y cifra repartidora</a:t>
            </a:r>
          </a:p>
          <a:p>
            <a:pPr marL="0" lvl="1" indent="0" algn="just">
              <a:spcBef>
                <a:spcPts val="1800"/>
              </a:spcBef>
              <a:buClr>
                <a:srgbClr val="E37D29"/>
              </a:buClr>
              <a:buSzPct val="68000"/>
              <a:buNone/>
            </a:pPr>
            <a:endParaRPr lang="es-CL" sz="1800" dirty="0">
              <a:solidFill>
                <a:schemeClr val="tx1">
                  <a:lumMod val="75000"/>
                  <a:lumOff val="25000"/>
                </a:schemeClr>
              </a:solidFill>
              <a:ea typeface="DIN-Regular" charset="0"/>
              <a:cs typeface="DIN-Regular" charset="0"/>
            </a:endParaRPr>
          </a:p>
        </p:txBody>
      </p:sp>
      <p:sp>
        <p:nvSpPr>
          <p:cNvPr id="8" name="1 Título">
            <a:extLst>
              <a:ext uri="{FF2B5EF4-FFF2-40B4-BE49-F238E27FC236}">
                <a16:creationId xmlns:a16="http://schemas.microsoft.com/office/drawing/2014/main" id="{162758FD-56D9-4397-844B-37A5997EBBE2}"/>
              </a:ext>
            </a:extLst>
          </p:cNvPr>
          <p:cNvSpPr txBox="1">
            <a:spLocks/>
          </p:cNvSpPr>
          <p:nvPr/>
        </p:nvSpPr>
        <p:spPr>
          <a:xfrm>
            <a:off x="1907704" y="220080"/>
            <a:ext cx="5095190" cy="1255741"/>
          </a:xfrm>
          <a:prstGeom prst="rect">
            <a:avLst/>
          </a:prstGeom>
          <a:noFill/>
          <a:ln>
            <a:noFill/>
          </a:ln>
        </p:spPr>
        <p:txBody>
          <a:bodyPr vert="horz" lIns="91440" tIns="45720" rIns="91440" bIns="45720" rtlCol="0" anchor="ctr">
            <a:noAutofit/>
            <a:scene3d>
              <a:camera prst="orthographicFront"/>
              <a:lightRig rig="soft" dir="t"/>
            </a:scene3d>
            <a:sp3d prstMaterial="softEdge">
              <a:bevelT w="25400" h="25400"/>
            </a:sp3d>
          </a:bodyPr>
          <a:lstStyle/>
          <a:p>
            <a:pPr marL="0" lvl="1" algn="ctr">
              <a:spcBef>
                <a:spcPts val="1800"/>
              </a:spcBef>
              <a:buClr>
                <a:srgbClr val="E37D29"/>
              </a:buClr>
              <a:buSzPct val="68000"/>
            </a:pPr>
            <a:r>
              <a:rPr lang="es-CL" sz="2400" dirty="0">
                <a:latin typeface="Times New Roman" panose="02020603050405020304" pitchFamily="18" charset="0"/>
                <a:cs typeface="Times New Roman" panose="02020603050405020304" pitchFamily="18" charset="0"/>
              </a:rPr>
              <a:t> </a:t>
            </a:r>
            <a:r>
              <a:rPr lang="es-CL" sz="3600" b="1" dirty="0">
                <a:latin typeface="Times New Roman" panose="02020603050405020304" pitchFamily="18" charset="0"/>
                <a:cs typeface="Times New Roman" panose="02020603050405020304" pitchFamily="18" charset="0"/>
              </a:rPr>
              <a:t>III. Electores y candidaturas</a:t>
            </a:r>
          </a:p>
        </p:txBody>
      </p:sp>
    </p:spTree>
    <p:extLst>
      <p:ext uri="{BB962C8B-B14F-4D97-AF65-F5344CB8AC3E}">
        <p14:creationId xmlns:p14="http://schemas.microsoft.com/office/powerpoint/2010/main" val="356453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B3C67611-DBAF-194C-9A0B-85C09F86DCF2}" type="slidenum">
              <a:rPr lang="es-ES" smtClean="0"/>
              <a:pPr>
                <a:defRPr/>
              </a:pPr>
              <a:t>6</a:t>
            </a:fld>
            <a:endParaRPr lang="es-ES" dirty="0"/>
          </a:p>
        </p:txBody>
      </p:sp>
      <p:sp>
        <p:nvSpPr>
          <p:cNvPr id="2" name="Rectángulo 1">
            <a:extLst>
              <a:ext uri="{FF2B5EF4-FFF2-40B4-BE49-F238E27FC236}">
                <a16:creationId xmlns:a16="http://schemas.microsoft.com/office/drawing/2014/main" id="{15C72D93-68A8-4505-A16D-271BA75A3A06}"/>
              </a:ext>
            </a:extLst>
          </p:cNvPr>
          <p:cNvSpPr/>
          <p:nvPr/>
        </p:nvSpPr>
        <p:spPr>
          <a:xfrm>
            <a:off x="539552" y="395536"/>
            <a:ext cx="1368152" cy="1017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7" name="Imagen 6">
            <a:extLst>
              <a:ext uri="{FF2B5EF4-FFF2-40B4-BE49-F238E27FC236}">
                <a16:creationId xmlns:a16="http://schemas.microsoft.com/office/drawing/2014/main" id="{A527EA1C-1CD1-4613-91EA-0F29E57C6BC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37"/>
            <a:ext cx="2088232" cy="1461415"/>
          </a:xfrm>
          <a:prstGeom prst="rect">
            <a:avLst/>
          </a:prstGeom>
          <a:noFill/>
          <a:ln>
            <a:noFill/>
          </a:ln>
        </p:spPr>
      </p:pic>
      <p:sp>
        <p:nvSpPr>
          <p:cNvPr id="9" name="13 Marcador de contenido">
            <a:extLst>
              <a:ext uri="{FF2B5EF4-FFF2-40B4-BE49-F238E27FC236}">
                <a16:creationId xmlns:a16="http://schemas.microsoft.com/office/drawing/2014/main" id="{797BDC87-37EA-4231-B7BE-BA10E70B7421}"/>
              </a:ext>
            </a:extLst>
          </p:cNvPr>
          <p:cNvSpPr>
            <a:spLocks noGrp="1"/>
          </p:cNvSpPr>
          <p:nvPr>
            <p:ph idx="1"/>
          </p:nvPr>
        </p:nvSpPr>
        <p:spPr>
          <a:xfrm>
            <a:off x="476264" y="1637928"/>
            <a:ext cx="8229600" cy="4311352"/>
          </a:xfrm>
          <a:noFill/>
          <a:effectLst/>
        </p:spPr>
        <p:txBody>
          <a:bodyPr>
            <a:noAutofit/>
          </a:bodyPr>
          <a:lstStyle/>
          <a:p>
            <a:pPr marL="342900" lvl="1" indent="-342900" algn="just">
              <a:spcBef>
                <a:spcPts val="1800"/>
              </a:spcBef>
              <a:buClr>
                <a:srgbClr val="E37D29"/>
              </a:buClr>
              <a:buSzPct val="68000"/>
              <a:buFont typeface="+mj-lt"/>
              <a:buAutoNum type="arabicPeriod"/>
            </a:pPr>
            <a:endParaRPr lang="es-CL" sz="1800" dirty="0">
              <a:solidFill>
                <a:schemeClr val="tx1">
                  <a:lumMod val="75000"/>
                  <a:lumOff val="25000"/>
                </a:schemeClr>
              </a:solidFill>
              <a:ea typeface="DIN-Regular" charset="0"/>
              <a:cs typeface="DIN-Regular" charset="0"/>
            </a:endParaRPr>
          </a:p>
          <a:p>
            <a:pPr marL="342900" lvl="1" indent="-342900" algn="just">
              <a:spcBef>
                <a:spcPts val="1800"/>
              </a:spcBef>
              <a:buClr>
                <a:srgbClr val="E37D29"/>
              </a:buClr>
              <a:buSzPct val="68000"/>
              <a:buFont typeface="+mj-lt"/>
              <a:buAutoNum type="arabicPeriod"/>
            </a:pPr>
            <a:r>
              <a:rPr lang="es-CL" sz="2400" dirty="0">
                <a:latin typeface="Times New Roman" panose="02020603050405020304" pitchFamily="18" charset="0"/>
                <a:cs typeface="Times New Roman" panose="02020603050405020304" pitchFamily="18" charset="0"/>
              </a:rPr>
              <a:t>El sistema de paridad de género establecido en la indicación N°2 del boletín de indicaciones atenta contra el principio de identidad política del voto</a:t>
            </a:r>
          </a:p>
          <a:p>
            <a:pPr marL="342900" lvl="1" indent="-342900" algn="just">
              <a:spcBef>
                <a:spcPts val="1800"/>
              </a:spcBef>
              <a:buClr>
                <a:srgbClr val="E37D29"/>
              </a:buClr>
              <a:buSzPct val="68000"/>
              <a:buFont typeface="+mj-lt"/>
              <a:buAutoNum type="arabicPeriod"/>
            </a:pPr>
            <a:endParaRPr lang="es-CL" sz="2400" dirty="0">
              <a:latin typeface="Times New Roman" panose="02020603050405020304" pitchFamily="18" charset="0"/>
              <a:cs typeface="Times New Roman" panose="02020603050405020304" pitchFamily="18" charset="0"/>
            </a:endParaRPr>
          </a:p>
          <a:p>
            <a:pPr marL="342900" lvl="1" indent="-342900" algn="just">
              <a:spcBef>
                <a:spcPts val="1800"/>
              </a:spcBef>
              <a:buClr>
                <a:srgbClr val="E37D29"/>
              </a:buClr>
              <a:buSzPct val="68000"/>
              <a:buFont typeface="+mj-lt"/>
              <a:buAutoNum type="arabicPeriod"/>
            </a:pPr>
            <a:r>
              <a:rPr lang="es-CL" sz="2400" dirty="0">
                <a:latin typeface="Times New Roman" panose="02020603050405020304" pitchFamily="18" charset="0"/>
                <a:cs typeface="Times New Roman" panose="02020603050405020304" pitchFamily="18" charset="0"/>
              </a:rPr>
              <a:t>Un sistema de listas permite aplicar el sistema de paridad de género ya previsto en la Constitución para la elección general de convencionales. Debe priorizarse dicho mecanismo</a:t>
            </a:r>
          </a:p>
          <a:p>
            <a:pPr marL="342900" lvl="1" indent="-342900" algn="just">
              <a:spcBef>
                <a:spcPts val="1800"/>
              </a:spcBef>
              <a:buClr>
                <a:srgbClr val="E37D29"/>
              </a:buClr>
              <a:buSzPct val="68000"/>
              <a:buFont typeface="+mj-lt"/>
              <a:buAutoNum type="arabicPeriod"/>
            </a:pPr>
            <a:endParaRPr lang="es-CL" sz="1800" b="1" dirty="0">
              <a:solidFill>
                <a:schemeClr val="tx1">
                  <a:lumMod val="75000"/>
                  <a:lumOff val="25000"/>
                </a:schemeClr>
              </a:solidFill>
              <a:ea typeface="DIN-Regular" charset="0"/>
              <a:cs typeface="DIN-Regular" charset="0"/>
            </a:endParaRPr>
          </a:p>
          <a:p>
            <a:pPr marL="342900" lvl="1" indent="-342900" algn="just">
              <a:spcBef>
                <a:spcPts val="1800"/>
              </a:spcBef>
              <a:buClr>
                <a:srgbClr val="E37D29"/>
              </a:buClr>
              <a:buSzPct val="68000"/>
              <a:buFont typeface="+mj-lt"/>
              <a:buAutoNum type="arabicPeriod"/>
            </a:pPr>
            <a:endParaRPr lang="es-CL" sz="1800" dirty="0">
              <a:solidFill>
                <a:schemeClr val="tx1">
                  <a:lumMod val="75000"/>
                  <a:lumOff val="25000"/>
                </a:schemeClr>
              </a:solidFill>
              <a:ea typeface="DIN-Regular" charset="0"/>
              <a:cs typeface="DIN-Regular" charset="0"/>
            </a:endParaRPr>
          </a:p>
        </p:txBody>
      </p:sp>
      <p:sp>
        <p:nvSpPr>
          <p:cNvPr id="8" name="1 Título">
            <a:extLst>
              <a:ext uri="{FF2B5EF4-FFF2-40B4-BE49-F238E27FC236}">
                <a16:creationId xmlns:a16="http://schemas.microsoft.com/office/drawing/2014/main" id="{05CA2A80-7CFD-4FAC-AD50-92A653F9A47E}"/>
              </a:ext>
            </a:extLst>
          </p:cNvPr>
          <p:cNvSpPr txBox="1">
            <a:spLocks/>
          </p:cNvSpPr>
          <p:nvPr/>
        </p:nvSpPr>
        <p:spPr>
          <a:xfrm>
            <a:off x="2024405" y="445232"/>
            <a:ext cx="5095190" cy="967544"/>
          </a:xfrm>
          <a:prstGeom prst="rect">
            <a:avLst/>
          </a:prstGeom>
          <a:noFill/>
          <a:ln>
            <a:noFill/>
          </a:ln>
        </p:spPr>
        <p:txBody>
          <a:bodyPr vert="horz" lIns="91440" tIns="45720" rIns="91440" bIns="45720" rtlCol="0" anchor="ctr">
            <a:noAutofit/>
            <a:scene3d>
              <a:camera prst="orthographicFront"/>
              <a:lightRig rig="soft" dir="t"/>
            </a:scene3d>
            <a:sp3d prstMaterial="softEdge">
              <a:bevelT w="25400" h="25400"/>
            </a:sp3d>
          </a:bodyPr>
          <a:lstStyle/>
          <a:p>
            <a:pPr marL="0" lvl="1" algn="ctr">
              <a:spcBef>
                <a:spcPct val="20000"/>
              </a:spcBef>
              <a:buClr>
                <a:srgbClr val="E37D29"/>
              </a:buClr>
              <a:buSzPct val="68000"/>
            </a:pPr>
            <a:r>
              <a:rPr lang="es-CL" sz="3600" b="1" dirty="0">
                <a:latin typeface="Times New Roman" panose="02020603050405020304" pitchFamily="18" charset="0"/>
                <a:cs typeface="Times New Roman" panose="02020603050405020304" pitchFamily="18" charset="0"/>
              </a:rPr>
              <a:t> IV. Paridad de género</a:t>
            </a:r>
          </a:p>
        </p:txBody>
      </p:sp>
    </p:spTree>
    <p:extLst>
      <p:ext uri="{BB962C8B-B14F-4D97-AF65-F5344CB8AC3E}">
        <p14:creationId xmlns:p14="http://schemas.microsoft.com/office/powerpoint/2010/main" val="1381451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AF9D98-13F6-45CA-B033-2A3951FE6CCE}"/>
              </a:ext>
            </a:extLst>
          </p:cNvPr>
          <p:cNvSpPr>
            <a:spLocks noGrp="1"/>
          </p:cNvSpPr>
          <p:nvPr>
            <p:ph type="title"/>
          </p:nvPr>
        </p:nvSpPr>
        <p:spPr/>
        <p:txBody>
          <a:bodyPr/>
          <a:lstStyle/>
          <a:p>
            <a:endParaRPr lang="es-CL" dirty="0"/>
          </a:p>
        </p:txBody>
      </p:sp>
      <p:sp>
        <p:nvSpPr>
          <p:cNvPr id="3" name="Marcador de contenido 2">
            <a:extLst>
              <a:ext uri="{FF2B5EF4-FFF2-40B4-BE49-F238E27FC236}">
                <a16:creationId xmlns:a16="http://schemas.microsoft.com/office/drawing/2014/main" id="{1C04C31A-A90D-495D-8851-AF8FC7D30222}"/>
              </a:ext>
            </a:extLst>
          </p:cNvPr>
          <p:cNvSpPr>
            <a:spLocks noGrp="1"/>
          </p:cNvSpPr>
          <p:nvPr>
            <p:ph idx="1"/>
          </p:nvPr>
        </p:nvSpPr>
        <p:spPr/>
        <p:txBody>
          <a:bodyPr/>
          <a:lstStyle/>
          <a:p>
            <a:pPr algn="ctr"/>
            <a:endParaRPr lang="es-CL" sz="4400" dirty="0"/>
          </a:p>
          <a:p>
            <a:pPr algn="ctr"/>
            <a:endParaRPr lang="es-CL" sz="4400" dirty="0"/>
          </a:p>
          <a:p>
            <a:pPr marL="0" indent="0" algn="ctr">
              <a:buNone/>
            </a:pPr>
            <a:r>
              <a:rPr lang="es-CL" sz="4400" b="1" dirty="0">
                <a:latin typeface="Times New Roman" panose="02020603050405020304" pitchFamily="18" charset="0"/>
                <a:cs typeface="Times New Roman" panose="02020603050405020304" pitchFamily="18" charset="0"/>
              </a:rPr>
              <a:t>Muchas gracias</a:t>
            </a:r>
          </a:p>
          <a:p>
            <a:endParaRPr lang="es-CL" dirty="0"/>
          </a:p>
        </p:txBody>
      </p:sp>
      <p:sp>
        <p:nvSpPr>
          <p:cNvPr id="4" name="Marcador de número de diapositiva 3">
            <a:extLst>
              <a:ext uri="{FF2B5EF4-FFF2-40B4-BE49-F238E27FC236}">
                <a16:creationId xmlns:a16="http://schemas.microsoft.com/office/drawing/2014/main" id="{2BF927B6-F721-4804-82A2-242DE9C96673}"/>
              </a:ext>
            </a:extLst>
          </p:cNvPr>
          <p:cNvSpPr>
            <a:spLocks noGrp="1"/>
          </p:cNvSpPr>
          <p:nvPr>
            <p:ph type="sldNum" sz="quarter" idx="12"/>
          </p:nvPr>
        </p:nvSpPr>
        <p:spPr/>
        <p:txBody>
          <a:bodyPr/>
          <a:lstStyle/>
          <a:p>
            <a:fld id="{081DA412-31F5-466B-A57B-D13466D4A896}" type="slidenum">
              <a:rPr lang="es-ES" smtClean="0"/>
              <a:pPr/>
              <a:t>7</a:t>
            </a:fld>
            <a:endParaRPr lang="es-ES"/>
          </a:p>
        </p:txBody>
      </p:sp>
      <p:pic>
        <p:nvPicPr>
          <p:cNvPr id="6" name="Imagen 5">
            <a:extLst>
              <a:ext uri="{FF2B5EF4-FFF2-40B4-BE49-F238E27FC236}">
                <a16:creationId xmlns:a16="http://schemas.microsoft.com/office/drawing/2014/main" id="{9FBF86E7-089A-46C7-818B-5052152D9F0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7488"/>
            <a:ext cx="2088232" cy="1461415"/>
          </a:xfrm>
          <a:prstGeom prst="rect">
            <a:avLst/>
          </a:prstGeom>
          <a:noFill/>
          <a:ln>
            <a:noFill/>
          </a:ln>
        </p:spPr>
      </p:pic>
    </p:spTree>
    <p:extLst>
      <p:ext uri="{BB962C8B-B14F-4D97-AF65-F5344CB8AC3E}">
        <p14:creationId xmlns:p14="http://schemas.microsoft.com/office/powerpoint/2010/main" val="3649115617"/>
      </p:ext>
    </p:extLst>
  </p:cSld>
  <p:clrMapOvr>
    <a:masterClrMapping/>
  </p:clrMapOvr>
</p:sld>
</file>

<file path=ppt/theme/theme1.xml><?xml version="1.0" encoding="utf-8"?>
<a:theme xmlns:a="http://schemas.openxmlformats.org/drawingml/2006/main" name="POWERPOINT NUEVA PLANTILLA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1957</TotalTime>
  <Words>340</Words>
  <Application>Microsoft Office PowerPoint</Application>
  <PresentationFormat>Presentación en pantalla (4:3)</PresentationFormat>
  <Paragraphs>46</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Times New Roman</vt:lpstr>
      <vt:lpstr>POWERPOINT NUEVA PLANTILLA 2014</vt:lpstr>
      <vt:lpstr>Escaños reservados para pueblos originarios (Boletín 13.129-07)</vt:lpstr>
      <vt:lpstr>Introducción</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Liderazgo Ciudadano</dc:title>
  <dc:creator>Rodrigo Ubilla</dc:creator>
  <cp:lastModifiedBy>Luciano Simonetti</cp:lastModifiedBy>
  <cp:revision>73</cp:revision>
  <cp:lastPrinted>2020-09-25T17:01:25Z</cp:lastPrinted>
  <dcterms:created xsi:type="dcterms:W3CDTF">2020-08-23T15:36:50Z</dcterms:created>
  <dcterms:modified xsi:type="dcterms:W3CDTF">2020-10-13T14:50:13Z</dcterms:modified>
</cp:coreProperties>
</file>